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</p:sldMasterIdLst>
  <p:notesMasterIdLst>
    <p:notesMasterId r:id="rId29"/>
  </p:notesMasterIdLst>
  <p:sldIdLst>
    <p:sldId id="259" r:id="rId6"/>
    <p:sldId id="300" r:id="rId7"/>
    <p:sldId id="287" r:id="rId8"/>
    <p:sldId id="271" r:id="rId9"/>
    <p:sldId id="284" r:id="rId10"/>
    <p:sldId id="289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275" r:id="rId26"/>
    <p:sldId id="291" r:id="rId27"/>
    <p:sldId id="274" r:id="rId28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Wingdings 3" panose="05040102010807070707" pitchFamily="18" charset="2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i Collins" initials="LC" lastIdx="7" clrIdx="0">
    <p:extLst>
      <p:ext uri="{19B8F6BF-5375-455C-9EA6-DF929625EA0E}">
        <p15:presenceInfo xmlns:p15="http://schemas.microsoft.com/office/powerpoint/2012/main" userId="S::lcollins@mahernet.com::500a1ec7-b2bd-4582-bcd1-4e783972a2e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B5B6"/>
    <a:srgbClr val="0F6A6B"/>
    <a:srgbClr val="9DADB5"/>
    <a:srgbClr val="114257"/>
    <a:srgbClr val="5F6862"/>
    <a:srgbClr val="00162E"/>
    <a:srgbClr val="535355"/>
    <a:srgbClr val="B44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83CF9E-FF30-4E15-89A6-F597EE58A772}" v="9" dt="2020-04-30T18:15:33.2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21" autoAdjust="0"/>
    <p:restoredTop sz="94660"/>
  </p:normalViewPr>
  <p:slideViewPr>
    <p:cSldViewPr snapToGrid="0">
      <p:cViewPr varScale="1">
        <p:scale>
          <a:sx n="76" d="100"/>
          <a:sy n="76" d="100"/>
        </p:scale>
        <p:origin x="33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font" Target="fonts/font5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2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font" Target="fonts/font1.fntdata"/><Relationship Id="rId35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i Collins" userId="500a1ec7-b2bd-4582-bcd1-4e783972a2e9" providerId="ADAL" clId="{12C26E3A-C5BD-4EE4-AE84-5A17F89E60B6}"/>
    <pc:docChg chg="custSel addSld delSld modSld sldOrd">
      <pc:chgData name="Lori Collins" userId="500a1ec7-b2bd-4582-bcd1-4e783972a2e9" providerId="ADAL" clId="{12C26E3A-C5BD-4EE4-AE84-5A17F89E60B6}" dt="2020-03-31T19:24:28.935" v="1667" actId="20577"/>
      <pc:docMkLst>
        <pc:docMk/>
      </pc:docMkLst>
      <pc:sldChg chg="modSp mod addCm delCm modCm">
        <pc:chgData name="Lori Collins" userId="500a1ec7-b2bd-4582-bcd1-4e783972a2e9" providerId="ADAL" clId="{12C26E3A-C5BD-4EE4-AE84-5A17F89E60B6}" dt="2020-03-20T03:42:16.036" v="12"/>
        <pc:sldMkLst>
          <pc:docMk/>
          <pc:sldMk cId="5169752" sldId="259"/>
        </pc:sldMkLst>
        <pc:spChg chg="mod">
          <ac:chgData name="Lori Collins" userId="500a1ec7-b2bd-4582-bcd1-4e783972a2e9" providerId="ADAL" clId="{12C26E3A-C5BD-4EE4-AE84-5A17F89E60B6}" dt="2020-03-20T03:41:47.903" v="10" actId="20577"/>
          <ac:spMkLst>
            <pc:docMk/>
            <pc:sldMk cId="5169752" sldId="259"/>
            <ac:spMk id="10" creationId="{BEB75DD4-570B-4D1E-9AF7-50F5416667F8}"/>
          </ac:spMkLst>
        </pc:spChg>
      </pc:sldChg>
      <pc:sldChg chg="del mod modShow">
        <pc:chgData name="Lori Collins" userId="500a1ec7-b2bd-4582-bcd1-4e783972a2e9" providerId="ADAL" clId="{12C26E3A-C5BD-4EE4-AE84-5A17F89E60B6}" dt="2020-03-31T19:18:06.972" v="1042" actId="2696"/>
        <pc:sldMkLst>
          <pc:docMk/>
          <pc:sldMk cId="2256705821" sldId="263"/>
        </pc:sldMkLst>
      </pc:sldChg>
      <pc:sldChg chg="del mod modShow">
        <pc:chgData name="Lori Collins" userId="500a1ec7-b2bd-4582-bcd1-4e783972a2e9" providerId="ADAL" clId="{12C26E3A-C5BD-4EE4-AE84-5A17F89E60B6}" dt="2020-03-31T19:18:06.972" v="1042" actId="2696"/>
        <pc:sldMkLst>
          <pc:docMk/>
          <pc:sldMk cId="1784289850" sldId="276"/>
        </pc:sldMkLst>
      </pc:sldChg>
      <pc:sldChg chg="del">
        <pc:chgData name="Lori Collins" userId="500a1ec7-b2bd-4582-bcd1-4e783972a2e9" providerId="ADAL" clId="{12C26E3A-C5BD-4EE4-AE84-5A17F89E60B6}" dt="2020-03-20T03:41:17.669" v="1" actId="47"/>
        <pc:sldMkLst>
          <pc:docMk/>
          <pc:sldMk cId="1932837903" sldId="278"/>
        </pc:sldMkLst>
      </pc:sldChg>
      <pc:sldChg chg="del">
        <pc:chgData name="Lori Collins" userId="500a1ec7-b2bd-4582-bcd1-4e783972a2e9" providerId="ADAL" clId="{12C26E3A-C5BD-4EE4-AE84-5A17F89E60B6}" dt="2020-03-20T03:41:17.669" v="1" actId="47"/>
        <pc:sldMkLst>
          <pc:docMk/>
          <pc:sldMk cId="292177735" sldId="279"/>
        </pc:sldMkLst>
      </pc:sldChg>
      <pc:sldChg chg="del">
        <pc:chgData name="Lori Collins" userId="500a1ec7-b2bd-4582-bcd1-4e783972a2e9" providerId="ADAL" clId="{12C26E3A-C5BD-4EE4-AE84-5A17F89E60B6}" dt="2020-03-20T03:41:17.669" v="1" actId="47"/>
        <pc:sldMkLst>
          <pc:docMk/>
          <pc:sldMk cId="3581783663" sldId="280"/>
        </pc:sldMkLst>
      </pc:sldChg>
      <pc:sldChg chg="del mod modShow">
        <pc:chgData name="Lori Collins" userId="500a1ec7-b2bd-4582-bcd1-4e783972a2e9" providerId="ADAL" clId="{12C26E3A-C5BD-4EE4-AE84-5A17F89E60B6}" dt="2020-03-31T19:18:06.972" v="1042" actId="2696"/>
        <pc:sldMkLst>
          <pc:docMk/>
          <pc:sldMk cId="2276937952" sldId="281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3186021083" sldId="282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3740182591" sldId="283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457433019" sldId="285"/>
        </pc:sldMkLst>
      </pc:sldChg>
      <pc:sldChg chg="del">
        <pc:chgData name="Lori Collins" userId="500a1ec7-b2bd-4582-bcd1-4e783972a2e9" providerId="ADAL" clId="{12C26E3A-C5BD-4EE4-AE84-5A17F89E60B6}" dt="2020-03-25T17:49:01.126" v="13" actId="2696"/>
        <pc:sldMkLst>
          <pc:docMk/>
          <pc:sldMk cId="757116847" sldId="288"/>
        </pc:sldMkLst>
      </pc:sldChg>
      <pc:sldChg chg="modSp mod">
        <pc:chgData name="Lori Collins" userId="500a1ec7-b2bd-4582-bcd1-4e783972a2e9" providerId="ADAL" clId="{12C26E3A-C5BD-4EE4-AE84-5A17F89E60B6}" dt="2020-03-31T17:38:08.965" v="1040" actId="20577"/>
        <pc:sldMkLst>
          <pc:docMk/>
          <pc:sldMk cId="3898356289" sldId="291"/>
        </pc:sldMkLst>
        <pc:spChg chg="mod">
          <ac:chgData name="Lori Collins" userId="500a1ec7-b2bd-4582-bcd1-4e783972a2e9" providerId="ADAL" clId="{12C26E3A-C5BD-4EE4-AE84-5A17F89E60B6}" dt="2020-03-31T17:38:08.965" v="1040" actId="20577"/>
          <ac:spMkLst>
            <pc:docMk/>
            <pc:sldMk cId="3898356289" sldId="291"/>
            <ac:spMk id="3" creationId="{0389C375-7682-404C-900F-75430BD99F62}"/>
          </ac:spMkLst>
        </pc:spChg>
      </pc:sldChg>
      <pc:sldChg chg="modSp del mod addCm modCm">
        <pc:chgData name="Lori Collins" userId="500a1ec7-b2bd-4582-bcd1-4e783972a2e9" providerId="ADAL" clId="{12C26E3A-C5BD-4EE4-AE84-5A17F89E60B6}" dt="2020-03-31T19:17:57.393" v="1041" actId="2696"/>
        <pc:sldMkLst>
          <pc:docMk/>
          <pc:sldMk cId="928390667" sldId="292"/>
        </pc:sldMkLst>
        <pc:spChg chg="mod">
          <ac:chgData name="Lori Collins" userId="500a1ec7-b2bd-4582-bcd1-4e783972a2e9" providerId="ADAL" clId="{12C26E3A-C5BD-4EE4-AE84-5A17F89E60B6}" dt="2020-03-25T17:49:12.108" v="14" actId="20577"/>
          <ac:spMkLst>
            <pc:docMk/>
            <pc:sldMk cId="928390667" sldId="292"/>
            <ac:spMk id="3" creationId="{97EC5950-8505-455F-9B47-261165ADD4DD}"/>
          </ac:spMkLst>
        </pc:spChg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392039746" sldId="293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316545034" sldId="294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1973843256" sldId="296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781795242" sldId="297"/>
        </pc:sldMkLst>
      </pc:sldChg>
      <pc:sldChg chg="del">
        <pc:chgData name="Lori Collins" userId="500a1ec7-b2bd-4582-bcd1-4e783972a2e9" providerId="ADAL" clId="{12C26E3A-C5BD-4EE4-AE84-5A17F89E60B6}" dt="2020-03-20T03:41:30.027" v="2" actId="47"/>
        <pc:sldMkLst>
          <pc:docMk/>
          <pc:sldMk cId="1398831553" sldId="298"/>
        </pc:sldMkLst>
      </pc:sldChg>
      <pc:sldChg chg="modSp add mod">
        <pc:chgData name="Lori Collins" userId="500a1ec7-b2bd-4582-bcd1-4e783972a2e9" providerId="ADAL" clId="{12C26E3A-C5BD-4EE4-AE84-5A17F89E60B6}" dt="2020-03-25T17:49:53.093" v="49" actId="20577"/>
        <pc:sldMkLst>
          <pc:docMk/>
          <pc:sldMk cId="2444719161" sldId="301"/>
        </pc:sldMkLst>
        <pc:spChg chg="mod">
          <ac:chgData name="Lori Collins" userId="500a1ec7-b2bd-4582-bcd1-4e783972a2e9" providerId="ADAL" clId="{12C26E3A-C5BD-4EE4-AE84-5A17F89E60B6}" dt="2020-03-25T17:49:53.093" v="49" actId="20577"/>
          <ac:spMkLst>
            <pc:docMk/>
            <pc:sldMk cId="2444719161" sldId="301"/>
            <ac:spMk id="3" creationId="{FD00D682-2B9D-4EC4-8804-6AB4F1A36240}"/>
          </ac:spMkLst>
        </pc:spChg>
      </pc:sldChg>
      <pc:sldChg chg="modSp add mod">
        <pc:chgData name="Lori Collins" userId="500a1ec7-b2bd-4582-bcd1-4e783972a2e9" providerId="ADAL" clId="{12C26E3A-C5BD-4EE4-AE84-5A17F89E60B6}" dt="2020-03-31T17:37:37.246" v="1035" actId="6549"/>
        <pc:sldMkLst>
          <pc:docMk/>
          <pc:sldMk cId="3717428156" sldId="302"/>
        </pc:sldMkLst>
        <pc:spChg chg="mod">
          <ac:chgData name="Lori Collins" userId="500a1ec7-b2bd-4582-bcd1-4e783972a2e9" providerId="ADAL" clId="{12C26E3A-C5BD-4EE4-AE84-5A17F89E60B6}" dt="2020-03-31T17:37:02.439" v="1022" actId="27636"/>
          <ac:spMkLst>
            <pc:docMk/>
            <pc:sldMk cId="3717428156" sldId="302"/>
            <ac:spMk id="2" creationId="{ACC9E070-613C-423C-8A44-879E2F8E13D2}"/>
          </ac:spMkLst>
        </pc:spChg>
        <pc:spChg chg="mod">
          <ac:chgData name="Lori Collins" userId="500a1ec7-b2bd-4582-bcd1-4e783972a2e9" providerId="ADAL" clId="{12C26E3A-C5BD-4EE4-AE84-5A17F89E60B6}" dt="2020-03-31T17:37:37.246" v="1035" actId="6549"/>
          <ac:spMkLst>
            <pc:docMk/>
            <pc:sldMk cId="3717428156" sldId="302"/>
            <ac:spMk id="3" creationId="{7993900D-1A81-4596-8C13-903B372C0701}"/>
          </ac:spMkLst>
        </pc:spChg>
      </pc:sldChg>
      <pc:sldChg chg="modSp add mod ord">
        <pc:chgData name="Lori Collins" userId="500a1ec7-b2bd-4582-bcd1-4e783972a2e9" providerId="ADAL" clId="{12C26E3A-C5BD-4EE4-AE84-5A17F89E60B6}" dt="2020-03-31T19:22:15.668" v="1233"/>
        <pc:sldMkLst>
          <pc:docMk/>
          <pc:sldMk cId="2196468816" sldId="303"/>
        </pc:sldMkLst>
        <pc:spChg chg="mod">
          <ac:chgData name="Lori Collins" userId="500a1ec7-b2bd-4582-bcd1-4e783972a2e9" providerId="ADAL" clId="{12C26E3A-C5BD-4EE4-AE84-5A17F89E60B6}" dt="2020-03-31T19:18:51.611" v="1084" actId="20577"/>
          <ac:spMkLst>
            <pc:docMk/>
            <pc:sldMk cId="2196468816" sldId="303"/>
            <ac:spMk id="2" creationId="{23612786-9818-4CB7-ADE3-FC78DD1FDDB6}"/>
          </ac:spMkLst>
        </pc:spChg>
        <pc:spChg chg="mod">
          <ac:chgData name="Lori Collins" userId="500a1ec7-b2bd-4582-bcd1-4e783972a2e9" providerId="ADAL" clId="{12C26E3A-C5BD-4EE4-AE84-5A17F89E60B6}" dt="2020-03-31T19:21:16.911" v="1187" actId="6549"/>
          <ac:spMkLst>
            <pc:docMk/>
            <pc:sldMk cId="2196468816" sldId="303"/>
            <ac:spMk id="3" creationId="{91952BD4-00E9-444E-9E13-203B11D7C5B5}"/>
          </ac:spMkLst>
        </pc:spChg>
      </pc:sldChg>
      <pc:sldChg chg="modSp add mod">
        <pc:chgData name="Lori Collins" userId="500a1ec7-b2bd-4582-bcd1-4e783972a2e9" providerId="ADAL" clId="{12C26E3A-C5BD-4EE4-AE84-5A17F89E60B6}" dt="2020-03-31T19:19:15.346" v="1103" actId="20577"/>
        <pc:sldMkLst>
          <pc:docMk/>
          <pc:sldMk cId="2647117433" sldId="304"/>
        </pc:sldMkLst>
        <pc:spChg chg="mod">
          <ac:chgData name="Lori Collins" userId="500a1ec7-b2bd-4582-bcd1-4e783972a2e9" providerId="ADAL" clId="{12C26E3A-C5BD-4EE4-AE84-5A17F89E60B6}" dt="2020-03-31T19:19:15.346" v="1103" actId="20577"/>
          <ac:spMkLst>
            <pc:docMk/>
            <pc:sldMk cId="2647117433" sldId="304"/>
            <ac:spMk id="3" creationId="{3BA4F8CC-BA5F-4D6A-91E7-EEFB556D40D3}"/>
          </ac:spMkLst>
        </pc:spChg>
      </pc:sldChg>
      <pc:sldChg chg="add">
        <pc:chgData name="Lori Collins" userId="500a1ec7-b2bd-4582-bcd1-4e783972a2e9" providerId="ADAL" clId="{12C26E3A-C5BD-4EE4-AE84-5A17F89E60B6}" dt="2020-03-31T19:19:20.980" v="1104"/>
        <pc:sldMkLst>
          <pc:docMk/>
          <pc:sldMk cId="3396860247" sldId="305"/>
        </pc:sldMkLst>
      </pc:sldChg>
      <pc:sldChg chg="modSp add mod">
        <pc:chgData name="Lori Collins" userId="500a1ec7-b2bd-4582-bcd1-4e783972a2e9" providerId="ADAL" clId="{12C26E3A-C5BD-4EE4-AE84-5A17F89E60B6}" dt="2020-03-31T19:19:40.799" v="1146" actId="20577"/>
        <pc:sldMkLst>
          <pc:docMk/>
          <pc:sldMk cId="3601699182" sldId="306"/>
        </pc:sldMkLst>
        <pc:spChg chg="mod">
          <ac:chgData name="Lori Collins" userId="500a1ec7-b2bd-4582-bcd1-4e783972a2e9" providerId="ADAL" clId="{12C26E3A-C5BD-4EE4-AE84-5A17F89E60B6}" dt="2020-03-31T19:19:40.799" v="1146" actId="20577"/>
          <ac:spMkLst>
            <pc:docMk/>
            <pc:sldMk cId="3601699182" sldId="306"/>
            <ac:spMk id="3" creationId="{4F3F3F3F-6011-4372-9F88-DA4B3CF9D64D}"/>
          </ac:spMkLst>
        </pc:spChg>
      </pc:sldChg>
      <pc:sldChg chg="add">
        <pc:chgData name="Lori Collins" userId="500a1ec7-b2bd-4582-bcd1-4e783972a2e9" providerId="ADAL" clId="{12C26E3A-C5BD-4EE4-AE84-5A17F89E60B6}" dt="2020-03-31T19:19:46.954" v="1147"/>
        <pc:sldMkLst>
          <pc:docMk/>
          <pc:sldMk cId="632101395" sldId="307"/>
        </pc:sldMkLst>
      </pc:sldChg>
      <pc:sldChg chg="addSp delSp modSp add mod">
        <pc:chgData name="Lori Collins" userId="500a1ec7-b2bd-4582-bcd1-4e783972a2e9" providerId="ADAL" clId="{12C26E3A-C5BD-4EE4-AE84-5A17F89E60B6}" dt="2020-03-31T19:24:28.935" v="1667" actId="20577"/>
        <pc:sldMkLst>
          <pc:docMk/>
          <pc:sldMk cId="84876446" sldId="308"/>
        </pc:sldMkLst>
        <pc:spChg chg="del">
          <ac:chgData name="Lori Collins" userId="500a1ec7-b2bd-4582-bcd1-4e783972a2e9" providerId="ADAL" clId="{12C26E3A-C5BD-4EE4-AE84-5A17F89E60B6}" dt="2020-03-31T19:21:28.447" v="1189"/>
          <ac:spMkLst>
            <pc:docMk/>
            <pc:sldMk cId="84876446" sldId="308"/>
            <ac:spMk id="3" creationId="{B493A2F6-5204-445D-9044-88F4693CE623}"/>
          </ac:spMkLst>
        </pc:spChg>
        <pc:spChg chg="del">
          <ac:chgData name="Lori Collins" userId="500a1ec7-b2bd-4582-bcd1-4e783972a2e9" providerId="ADAL" clId="{12C26E3A-C5BD-4EE4-AE84-5A17F89E60B6}" dt="2020-03-31T19:21:28.447" v="1189"/>
          <ac:spMkLst>
            <pc:docMk/>
            <pc:sldMk cId="84876446" sldId="308"/>
            <ac:spMk id="4" creationId="{274436F7-F9D3-404D-AB99-01F1D8E011C7}"/>
          </ac:spMkLst>
        </pc:spChg>
        <pc:spChg chg="add mod">
          <ac:chgData name="Lori Collins" userId="500a1ec7-b2bd-4582-bcd1-4e783972a2e9" providerId="ADAL" clId="{12C26E3A-C5BD-4EE4-AE84-5A17F89E60B6}" dt="2020-03-31T19:22:26.716" v="1266" actId="20577"/>
          <ac:spMkLst>
            <pc:docMk/>
            <pc:sldMk cId="84876446" sldId="308"/>
            <ac:spMk id="5" creationId="{EACA8402-DB50-4C16-B54F-D12F1DF42DE4}"/>
          </ac:spMkLst>
        </pc:spChg>
        <pc:spChg chg="add mod">
          <ac:chgData name="Lori Collins" userId="500a1ec7-b2bd-4582-bcd1-4e783972a2e9" providerId="ADAL" clId="{12C26E3A-C5BD-4EE4-AE84-5A17F89E60B6}" dt="2020-03-31T19:24:28.935" v="1667" actId="20577"/>
          <ac:spMkLst>
            <pc:docMk/>
            <pc:sldMk cId="84876446" sldId="308"/>
            <ac:spMk id="6" creationId="{4A8EFF9E-4097-4523-B370-CCAC150729CD}"/>
          </ac:spMkLst>
        </pc:spChg>
      </pc:sldChg>
      <pc:sldChg chg="add">
        <pc:chgData name="Lori Collins" userId="500a1ec7-b2bd-4582-bcd1-4e783972a2e9" providerId="ADAL" clId="{12C26E3A-C5BD-4EE4-AE84-5A17F89E60B6}" dt="2020-03-31T19:21:46.428" v="1190"/>
        <pc:sldMkLst>
          <pc:docMk/>
          <pc:sldMk cId="2284459951" sldId="309"/>
        </pc:sldMkLst>
      </pc:sldChg>
      <pc:sldChg chg="modSp add mod ord">
        <pc:chgData name="Lori Collins" userId="500a1ec7-b2bd-4582-bcd1-4e783972a2e9" providerId="ADAL" clId="{12C26E3A-C5BD-4EE4-AE84-5A17F89E60B6}" dt="2020-03-31T19:22:02.719" v="1231" actId="20577"/>
        <pc:sldMkLst>
          <pc:docMk/>
          <pc:sldMk cId="1740037" sldId="310"/>
        </pc:sldMkLst>
        <pc:spChg chg="mod">
          <ac:chgData name="Lori Collins" userId="500a1ec7-b2bd-4582-bcd1-4e783972a2e9" providerId="ADAL" clId="{12C26E3A-C5BD-4EE4-AE84-5A17F89E60B6}" dt="2020-03-31T19:22:02.719" v="1231" actId="20577"/>
          <ac:spMkLst>
            <pc:docMk/>
            <pc:sldMk cId="1740037" sldId="310"/>
            <ac:spMk id="3" creationId="{84B8230B-6A00-47F8-BB97-57E0334D1001}"/>
          </ac:spMkLst>
        </pc:spChg>
      </pc:sldChg>
    </pc:docChg>
  </pc:docChgLst>
  <pc:docChgLst>
    <pc:chgData name="Lori Collins" userId="500a1ec7-b2bd-4582-bcd1-4e783972a2e9" providerId="ADAL" clId="{B48DDC86-00B8-4DF3-BC58-7458FE0C4969}"/>
    <pc:docChg chg="undo custSel addSld delSld modSld sldOrd">
      <pc:chgData name="Lori Collins" userId="500a1ec7-b2bd-4582-bcd1-4e783972a2e9" providerId="ADAL" clId="{B48DDC86-00B8-4DF3-BC58-7458FE0C4969}" dt="2020-03-20T02:57:32.825" v="6838" actId="2696"/>
      <pc:docMkLst>
        <pc:docMk/>
      </pc:docMkLst>
      <pc:sldChg chg="del">
        <pc:chgData name="Lori Collins" userId="500a1ec7-b2bd-4582-bcd1-4e783972a2e9" providerId="ADAL" clId="{B48DDC86-00B8-4DF3-BC58-7458FE0C4969}" dt="2020-03-05T22:02:23.570" v="32" actId="2696"/>
        <pc:sldMkLst>
          <pc:docMk/>
          <pc:sldMk cId="1496451940" sldId="257"/>
        </pc:sldMkLst>
      </pc:sldChg>
      <pc:sldChg chg="modSp mod addCm modCm">
        <pc:chgData name="Lori Collins" userId="500a1ec7-b2bd-4582-bcd1-4e783972a2e9" providerId="ADAL" clId="{B48DDC86-00B8-4DF3-BC58-7458FE0C4969}" dt="2020-03-10T13:42:08.224" v="2582"/>
        <pc:sldMkLst>
          <pc:docMk/>
          <pc:sldMk cId="5169752" sldId="259"/>
        </pc:sldMkLst>
        <pc:spChg chg="mod">
          <ac:chgData name="Lori Collins" userId="500a1ec7-b2bd-4582-bcd1-4e783972a2e9" providerId="ADAL" clId="{B48DDC86-00B8-4DF3-BC58-7458FE0C4969}" dt="2020-03-05T22:02:01.198" v="17" actId="5793"/>
          <ac:spMkLst>
            <pc:docMk/>
            <pc:sldMk cId="5169752" sldId="259"/>
            <ac:spMk id="6" creationId="{2C5FC0E9-5E6C-4D61-9F80-9AF2C6999193}"/>
          </ac:spMkLst>
        </pc:spChg>
        <pc:spChg chg="mod">
          <ac:chgData name="Lori Collins" userId="500a1ec7-b2bd-4582-bcd1-4e783972a2e9" providerId="ADAL" clId="{B48DDC86-00B8-4DF3-BC58-7458FE0C4969}" dt="2020-03-05T22:02:08.335" v="31" actId="20577"/>
          <ac:spMkLst>
            <pc:docMk/>
            <pc:sldMk cId="5169752" sldId="259"/>
            <ac:spMk id="10" creationId="{BEB75DD4-570B-4D1E-9AF7-50F5416667F8}"/>
          </ac:spMkLst>
        </pc:spChg>
      </pc:sldChg>
      <pc:sldChg chg="modSp mod">
        <pc:chgData name="Lori Collins" userId="500a1ec7-b2bd-4582-bcd1-4e783972a2e9" providerId="ADAL" clId="{B48DDC86-00B8-4DF3-BC58-7458FE0C4969}" dt="2020-03-10T14:50:29.220" v="2664" actId="20577"/>
        <pc:sldMkLst>
          <pc:docMk/>
          <pc:sldMk cId="572804133" sldId="260"/>
        </pc:sldMkLst>
        <pc:spChg chg="mod">
          <ac:chgData name="Lori Collins" userId="500a1ec7-b2bd-4582-bcd1-4e783972a2e9" providerId="ADAL" clId="{B48DDC86-00B8-4DF3-BC58-7458FE0C4969}" dt="2020-03-10T14:50:29.220" v="2664" actId="20577"/>
          <ac:spMkLst>
            <pc:docMk/>
            <pc:sldMk cId="572804133" sldId="260"/>
            <ac:spMk id="12" creationId="{51547A0E-B46B-4B6A-95B7-0EDDBA138A58}"/>
          </ac:spMkLst>
        </pc:spChg>
      </pc:sldChg>
      <pc:sldChg chg="del">
        <pc:chgData name="Lori Collins" userId="500a1ec7-b2bd-4582-bcd1-4e783972a2e9" providerId="ADAL" clId="{B48DDC86-00B8-4DF3-BC58-7458FE0C4969}" dt="2020-03-05T22:06:49.543" v="181" actId="2696"/>
        <pc:sldMkLst>
          <pc:docMk/>
          <pc:sldMk cId="897218378" sldId="261"/>
        </pc:sldMkLst>
      </pc:sldChg>
      <pc:sldChg chg="del">
        <pc:chgData name="Lori Collins" userId="500a1ec7-b2bd-4582-bcd1-4e783972a2e9" providerId="ADAL" clId="{B48DDC86-00B8-4DF3-BC58-7458FE0C4969}" dt="2020-03-05T22:07:25.545" v="182" actId="2696"/>
        <pc:sldMkLst>
          <pc:docMk/>
          <pc:sldMk cId="2939150414" sldId="262"/>
        </pc:sldMkLst>
      </pc:sldChg>
      <pc:sldChg chg="addSp delSp modSp mod modShow">
        <pc:chgData name="Lori Collins" userId="500a1ec7-b2bd-4582-bcd1-4e783972a2e9" providerId="ADAL" clId="{B48DDC86-00B8-4DF3-BC58-7458FE0C4969}" dt="2020-03-19T20:47:23.462" v="6173" actId="729"/>
        <pc:sldMkLst>
          <pc:docMk/>
          <pc:sldMk cId="2256705821" sldId="263"/>
        </pc:sldMkLst>
        <pc:spChg chg="add mod">
          <ac:chgData name="Lori Collins" userId="500a1ec7-b2bd-4582-bcd1-4e783972a2e9" providerId="ADAL" clId="{B48DDC86-00B8-4DF3-BC58-7458FE0C4969}" dt="2020-03-06T01:38:00.213" v="529" actId="20577"/>
          <ac:spMkLst>
            <pc:docMk/>
            <pc:sldMk cId="2256705821" sldId="263"/>
            <ac:spMk id="2" creationId="{768D44BC-5C86-4D34-A38F-11D258E22ABB}"/>
          </ac:spMkLst>
        </pc:spChg>
        <pc:spChg chg="add mod">
          <ac:chgData name="Lori Collins" userId="500a1ec7-b2bd-4582-bcd1-4e783972a2e9" providerId="ADAL" clId="{B48DDC86-00B8-4DF3-BC58-7458FE0C4969}" dt="2020-03-10T18:41:16.718" v="2826" actId="20577"/>
          <ac:spMkLst>
            <pc:docMk/>
            <pc:sldMk cId="2256705821" sldId="263"/>
            <ac:spMk id="5" creationId="{75F14144-A52F-4FD3-BF91-EE51A4590145}"/>
          </ac:spMkLst>
        </pc:spChg>
        <pc:spChg chg="del mod">
          <ac:chgData name="Lori Collins" userId="500a1ec7-b2bd-4582-bcd1-4e783972a2e9" providerId="ADAL" clId="{B48DDC86-00B8-4DF3-BC58-7458FE0C4969}" dt="2020-03-06T01:37:42.712" v="464"/>
          <ac:spMkLst>
            <pc:docMk/>
            <pc:sldMk cId="2256705821" sldId="263"/>
            <ac:spMk id="7" creationId="{A976C11F-F9C4-49B3-BC33-08243C8B8F2A}"/>
          </ac:spMkLst>
        </pc:spChg>
      </pc:sldChg>
      <pc:sldChg chg="del">
        <pc:chgData name="Lori Collins" userId="500a1ec7-b2bd-4582-bcd1-4e783972a2e9" providerId="ADAL" clId="{B48DDC86-00B8-4DF3-BC58-7458FE0C4969}" dt="2020-03-10T13:22:14.932" v="2419" actId="47"/>
        <pc:sldMkLst>
          <pc:docMk/>
          <pc:sldMk cId="2752161769" sldId="264"/>
        </pc:sldMkLst>
      </pc:sldChg>
      <pc:sldChg chg="del">
        <pc:chgData name="Lori Collins" userId="500a1ec7-b2bd-4582-bcd1-4e783972a2e9" providerId="ADAL" clId="{B48DDC86-00B8-4DF3-BC58-7458FE0C4969}" dt="2020-03-10T13:22:14.932" v="2419" actId="47"/>
        <pc:sldMkLst>
          <pc:docMk/>
          <pc:sldMk cId="1820094413" sldId="265"/>
        </pc:sldMkLst>
      </pc:sldChg>
      <pc:sldChg chg="del">
        <pc:chgData name="Lori Collins" userId="500a1ec7-b2bd-4582-bcd1-4e783972a2e9" providerId="ADAL" clId="{B48DDC86-00B8-4DF3-BC58-7458FE0C4969}" dt="2020-03-10T13:22:14.932" v="2419" actId="47"/>
        <pc:sldMkLst>
          <pc:docMk/>
          <pc:sldMk cId="902544417" sldId="266"/>
        </pc:sldMkLst>
      </pc:sldChg>
      <pc:sldChg chg="modSp del mod ord addCm modCm">
        <pc:chgData name="Lori Collins" userId="500a1ec7-b2bd-4582-bcd1-4e783972a2e9" providerId="ADAL" clId="{B48DDC86-00B8-4DF3-BC58-7458FE0C4969}" dt="2020-03-19T20:44:31.525" v="6071" actId="2696"/>
        <pc:sldMkLst>
          <pc:docMk/>
          <pc:sldMk cId="639756313" sldId="267"/>
        </pc:sldMkLst>
        <pc:spChg chg="mod">
          <ac:chgData name="Lori Collins" userId="500a1ec7-b2bd-4582-bcd1-4e783972a2e9" providerId="ADAL" clId="{B48DDC86-00B8-4DF3-BC58-7458FE0C4969}" dt="2020-03-16T17:17:56.645" v="3183" actId="20577"/>
          <ac:spMkLst>
            <pc:docMk/>
            <pc:sldMk cId="639756313" sldId="267"/>
            <ac:spMk id="2" creationId="{ECAA5A25-DD40-4899-A77C-53B845D94BD4}"/>
          </ac:spMkLst>
        </pc:spChg>
      </pc:sldChg>
      <pc:sldChg chg="del">
        <pc:chgData name="Lori Collins" userId="500a1ec7-b2bd-4582-bcd1-4e783972a2e9" providerId="ADAL" clId="{B48DDC86-00B8-4DF3-BC58-7458FE0C4969}" dt="2020-03-05T22:09:49.984" v="309" actId="2696"/>
        <pc:sldMkLst>
          <pc:docMk/>
          <pc:sldMk cId="4039316380" sldId="268"/>
        </pc:sldMkLst>
      </pc:sldChg>
      <pc:sldChg chg="del">
        <pc:chgData name="Lori Collins" userId="500a1ec7-b2bd-4582-bcd1-4e783972a2e9" providerId="ADAL" clId="{B48DDC86-00B8-4DF3-BC58-7458FE0C4969}" dt="2020-03-05T22:09:49.984" v="309" actId="2696"/>
        <pc:sldMkLst>
          <pc:docMk/>
          <pc:sldMk cId="3967726754" sldId="269"/>
        </pc:sldMkLst>
      </pc:sldChg>
      <pc:sldChg chg="del">
        <pc:chgData name="Lori Collins" userId="500a1ec7-b2bd-4582-bcd1-4e783972a2e9" providerId="ADAL" clId="{B48DDC86-00B8-4DF3-BC58-7458FE0C4969}" dt="2020-03-05T22:07:28.706" v="183" actId="2696"/>
        <pc:sldMkLst>
          <pc:docMk/>
          <pc:sldMk cId="218208698" sldId="270"/>
        </pc:sldMkLst>
      </pc:sldChg>
      <pc:sldChg chg="modSp mod ord">
        <pc:chgData name="Lori Collins" userId="500a1ec7-b2bd-4582-bcd1-4e783972a2e9" providerId="ADAL" clId="{B48DDC86-00B8-4DF3-BC58-7458FE0C4969}" dt="2020-03-10T18:30:02.730" v="2718"/>
        <pc:sldMkLst>
          <pc:docMk/>
          <pc:sldMk cId="2285869932" sldId="271"/>
        </pc:sldMkLst>
        <pc:spChg chg="mod">
          <ac:chgData name="Lori Collins" userId="500a1ec7-b2bd-4582-bcd1-4e783972a2e9" providerId="ADAL" clId="{B48DDC86-00B8-4DF3-BC58-7458FE0C4969}" dt="2020-03-05T22:03:06.270" v="58" actId="20577"/>
          <ac:spMkLst>
            <pc:docMk/>
            <pc:sldMk cId="2285869932" sldId="271"/>
            <ac:spMk id="9" creationId="{EE278F04-E7F1-4E9E-AF04-F7CFD5F8BA99}"/>
          </ac:spMkLst>
        </pc:spChg>
        <pc:spChg chg="mod">
          <ac:chgData name="Lori Collins" userId="500a1ec7-b2bd-4582-bcd1-4e783972a2e9" providerId="ADAL" clId="{B48DDC86-00B8-4DF3-BC58-7458FE0C4969}" dt="2020-03-10T13:35:07.171" v="2522" actId="20577"/>
          <ac:spMkLst>
            <pc:docMk/>
            <pc:sldMk cId="2285869932" sldId="271"/>
            <ac:spMk id="10" creationId="{84CB32BA-C003-40CA-88DE-7326310F5831}"/>
          </ac:spMkLst>
        </pc:spChg>
      </pc:sldChg>
      <pc:sldChg chg="del">
        <pc:chgData name="Lori Collins" userId="500a1ec7-b2bd-4582-bcd1-4e783972a2e9" providerId="ADAL" clId="{B48DDC86-00B8-4DF3-BC58-7458FE0C4969}" dt="2020-03-05T22:06:04.779" v="179" actId="2696"/>
        <pc:sldMkLst>
          <pc:docMk/>
          <pc:sldMk cId="2158513072" sldId="272"/>
        </pc:sldMkLst>
      </pc:sldChg>
      <pc:sldChg chg="del">
        <pc:chgData name="Lori Collins" userId="500a1ec7-b2bd-4582-bcd1-4e783972a2e9" providerId="ADAL" clId="{B48DDC86-00B8-4DF3-BC58-7458FE0C4969}" dt="2020-03-05T22:06:09.909" v="180" actId="2696"/>
        <pc:sldMkLst>
          <pc:docMk/>
          <pc:sldMk cId="2655287265" sldId="273"/>
        </pc:sldMkLst>
      </pc:sldChg>
      <pc:sldChg chg="modSp del mod">
        <pc:chgData name="Lori Collins" userId="500a1ec7-b2bd-4582-bcd1-4e783972a2e9" providerId="ADAL" clId="{B48DDC86-00B8-4DF3-BC58-7458FE0C4969}" dt="2020-03-20T02:57:20.969" v="6837" actId="20577"/>
        <pc:sldMkLst>
          <pc:docMk/>
          <pc:sldMk cId="3593631867" sldId="275"/>
        </pc:sldMkLst>
        <pc:spChg chg="mod">
          <ac:chgData name="Lori Collins" userId="500a1ec7-b2bd-4582-bcd1-4e783972a2e9" providerId="ADAL" clId="{B48DDC86-00B8-4DF3-BC58-7458FE0C4969}" dt="2020-03-20T02:57:20.969" v="6837" actId="20577"/>
          <ac:spMkLst>
            <pc:docMk/>
            <pc:sldMk cId="3593631867" sldId="275"/>
            <ac:spMk id="9" creationId="{09810931-A77B-4A9E-9DC6-69D577D57EE7}"/>
          </ac:spMkLst>
        </pc:spChg>
      </pc:sldChg>
      <pc:sldChg chg="modSp add mod modShow">
        <pc:chgData name="Lori Collins" userId="500a1ec7-b2bd-4582-bcd1-4e783972a2e9" providerId="ADAL" clId="{B48DDC86-00B8-4DF3-BC58-7458FE0C4969}" dt="2020-03-19T20:46:59.264" v="6172" actId="729"/>
        <pc:sldMkLst>
          <pc:docMk/>
          <pc:sldMk cId="1784289850" sldId="276"/>
        </pc:sldMkLst>
        <pc:spChg chg="mod">
          <ac:chgData name="Lori Collins" userId="500a1ec7-b2bd-4582-bcd1-4e783972a2e9" providerId="ADAL" clId="{B48DDC86-00B8-4DF3-BC58-7458FE0C4969}" dt="2020-03-06T01:42:26.579" v="1300" actId="20577"/>
          <ac:spMkLst>
            <pc:docMk/>
            <pc:sldMk cId="1784289850" sldId="276"/>
            <ac:spMk id="2" creationId="{0E1231CD-B751-479F-B826-B2CDC175A9B9}"/>
          </ac:spMkLst>
        </pc:spChg>
        <pc:spChg chg="mod">
          <ac:chgData name="Lori Collins" userId="500a1ec7-b2bd-4582-bcd1-4e783972a2e9" providerId="ADAL" clId="{B48DDC86-00B8-4DF3-BC58-7458FE0C4969}" dt="2020-03-19T20:46:55.204" v="6171" actId="6549"/>
          <ac:spMkLst>
            <pc:docMk/>
            <pc:sldMk cId="1784289850" sldId="276"/>
            <ac:spMk id="3" creationId="{F96B15E3-967A-40CD-A631-510735F65C6F}"/>
          </ac:spMkLst>
        </pc:spChg>
      </pc:sldChg>
      <pc:sldChg chg="modSp add del mod">
        <pc:chgData name="Lori Collins" userId="500a1ec7-b2bd-4582-bcd1-4e783972a2e9" providerId="ADAL" clId="{B48DDC86-00B8-4DF3-BC58-7458FE0C4969}" dt="2020-03-05T22:10:21.091" v="310" actId="2696"/>
        <pc:sldMkLst>
          <pc:docMk/>
          <pc:sldMk cId="2160539461" sldId="276"/>
        </pc:sldMkLst>
        <pc:spChg chg="mod">
          <ac:chgData name="Lori Collins" userId="500a1ec7-b2bd-4582-bcd1-4e783972a2e9" providerId="ADAL" clId="{B48DDC86-00B8-4DF3-BC58-7458FE0C4969}" dt="2020-03-05T22:09:26.611" v="306" actId="20577"/>
          <ac:spMkLst>
            <pc:docMk/>
            <pc:sldMk cId="2160539461" sldId="276"/>
            <ac:spMk id="3" creationId="{2C9ED394-1D60-421A-A7D6-6586047F31CC}"/>
          </ac:spMkLst>
        </pc:spChg>
      </pc:sldChg>
      <pc:sldChg chg="add del">
        <pc:chgData name="Lori Collins" userId="500a1ec7-b2bd-4582-bcd1-4e783972a2e9" providerId="ADAL" clId="{B48DDC86-00B8-4DF3-BC58-7458FE0C4969}" dt="2020-03-10T18:34:08.739" v="2743" actId="2696"/>
        <pc:sldMkLst>
          <pc:docMk/>
          <pc:sldMk cId="3177175744" sldId="277"/>
        </pc:sldMkLst>
      </pc:sldChg>
      <pc:sldChg chg="modSp add mod">
        <pc:chgData name="Lori Collins" userId="500a1ec7-b2bd-4582-bcd1-4e783972a2e9" providerId="ADAL" clId="{B48DDC86-00B8-4DF3-BC58-7458FE0C4969}" dt="2020-03-19T20:46:43.051" v="6170" actId="114"/>
        <pc:sldMkLst>
          <pc:docMk/>
          <pc:sldMk cId="1932837903" sldId="278"/>
        </pc:sldMkLst>
        <pc:spChg chg="mod">
          <ac:chgData name="Lori Collins" userId="500a1ec7-b2bd-4582-bcd1-4e783972a2e9" providerId="ADAL" clId="{B48DDC86-00B8-4DF3-BC58-7458FE0C4969}" dt="2020-03-06T01:45:12.121" v="1656" actId="20577"/>
          <ac:spMkLst>
            <pc:docMk/>
            <pc:sldMk cId="1932837903" sldId="278"/>
            <ac:spMk id="2" creationId="{3A62D107-82A5-47A9-97D9-42CA4432949C}"/>
          </ac:spMkLst>
        </pc:spChg>
        <pc:spChg chg="mod">
          <ac:chgData name="Lori Collins" userId="500a1ec7-b2bd-4582-bcd1-4e783972a2e9" providerId="ADAL" clId="{B48DDC86-00B8-4DF3-BC58-7458FE0C4969}" dt="2020-03-19T20:46:43.051" v="6170" actId="114"/>
          <ac:spMkLst>
            <pc:docMk/>
            <pc:sldMk cId="1932837903" sldId="278"/>
            <ac:spMk id="3" creationId="{81819683-6EE8-467A-B96D-7760548FA5E3}"/>
          </ac:spMkLst>
        </pc:spChg>
      </pc:sldChg>
      <pc:sldChg chg="modSp add mod">
        <pc:chgData name="Lori Collins" userId="500a1ec7-b2bd-4582-bcd1-4e783972a2e9" providerId="ADAL" clId="{B48DDC86-00B8-4DF3-BC58-7458FE0C4969}" dt="2020-03-19T20:45:53.520" v="6106" actId="114"/>
        <pc:sldMkLst>
          <pc:docMk/>
          <pc:sldMk cId="292177735" sldId="279"/>
        </pc:sldMkLst>
        <pc:spChg chg="mod">
          <ac:chgData name="Lori Collins" userId="500a1ec7-b2bd-4582-bcd1-4e783972a2e9" providerId="ADAL" clId="{B48DDC86-00B8-4DF3-BC58-7458FE0C4969}" dt="2020-03-06T01:46:59.646" v="2029" actId="20577"/>
          <ac:spMkLst>
            <pc:docMk/>
            <pc:sldMk cId="292177735" sldId="279"/>
            <ac:spMk id="2" creationId="{087B56F4-25E8-4BDA-A2B6-A2336EEE37C9}"/>
          </ac:spMkLst>
        </pc:spChg>
        <pc:spChg chg="mod">
          <ac:chgData name="Lori Collins" userId="500a1ec7-b2bd-4582-bcd1-4e783972a2e9" providerId="ADAL" clId="{B48DDC86-00B8-4DF3-BC58-7458FE0C4969}" dt="2020-03-19T20:45:53.520" v="6106" actId="114"/>
          <ac:spMkLst>
            <pc:docMk/>
            <pc:sldMk cId="292177735" sldId="279"/>
            <ac:spMk id="3" creationId="{325B3B30-C968-457A-BCEB-7B6CB935A3F1}"/>
          </ac:spMkLst>
        </pc:spChg>
      </pc:sldChg>
      <pc:sldChg chg="modSp add mod">
        <pc:chgData name="Lori Collins" userId="500a1ec7-b2bd-4582-bcd1-4e783972a2e9" providerId="ADAL" clId="{B48DDC86-00B8-4DF3-BC58-7458FE0C4969}" dt="2020-03-06T01:48:22.479" v="2346" actId="6549"/>
        <pc:sldMkLst>
          <pc:docMk/>
          <pc:sldMk cId="3581783663" sldId="280"/>
        </pc:sldMkLst>
        <pc:spChg chg="mod">
          <ac:chgData name="Lori Collins" userId="500a1ec7-b2bd-4582-bcd1-4e783972a2e9" providerId="ADAL" clId="{B48DDC86-00B8-4DF3-BC58-7458FE0C4969}" dt="2020-03-06T01:48:22.479" v="2346" actId="6549"/>
          <ac:spMkLst>
            <pc:docMk/>
            <pc:sldMk cId="3581783663" sldId="280"/>
            <ac:spMk id="2" creationId="{8AE4034F-5405-4DF3-B0C6-49F16458AF01}"/>
          </ac:spMkLst>
        </pc:spChg>
        <pc:spChg chg="mod">
          <ac:chgData name="Lori Collins" userId="500a1ec7-b2bd-4582-bcd1-4e783972a2e9" providerId="ADAL" clId="{B48DDC86-00B8-4DF3-BC58-7458FE0C4969}" dt="2020-03-06T01:48:07.712" v="2337" actId="20577"/>
          <ac:spMkLst>
            <pc:docMk/>
            <pc:sldMk cId="3581783663" sldId="280"/>
            <ac:spMk id="3" creationId="{5DC46E16-9DEC-476B-A896-7D9B707035C2}"/>
          </ac:spMkLst>
        </pc:spChg>
      </pc:sldChg>
      <pc:sldChg chg="modSp add mod modShow">
        <pc:chgData name="Lori Collins" userId="500a1ec7-b2bd-4582-bcd1-4e783972a2e9" providerId="ADAL" clId="{B48DDC86-00B8-4DF3-BC58-7458FE0C4969}" dt="2020-03-19T20:44:41.352" v="6072" actId="729"/>
        <pc:sldMkLst>
          <pc:docMk/>
          <pc:sldMk cId="2276937952" sldId="281"/>
        </pc:sldMkLst>
        <pc:spChg chg="mod">
          <ac:chgData name="Lori Collins" userId="500a1ec7-b2bd-4582-bcd1-4e783972a2e9" providerId="ADAL" clId="{B48DDC86-00B8-4DF3-BC58-7458FE0C4969}" dt="2020-03-06T01:48:48.713" v="2416" actId="20577"/>
          <ac:spMkLst>
            <pc:docMk/>
            <pc:sldMk cId="2276937952" sldId="281"/>
            <ac:spMk id="2" creationId="{3B3D5418-3C36-4503-ABA6-7BC02D3B4465}"/>
          </ac:spMkLst>
        </pc:spChg>
        <pc:spChg chg="mod">
          <ac:chgData name="Lori Collins" userId="500a1ec7-b2bd-4582-bcd1-4e783972a2e9" providerId="ADAL" clId="{B48DDC86-00B8-4DF3-BC58-7458FE0C4969}" dt="2020-03-06T01:49:01.012" v="2418" actId="5793"/>
          <ac:spMkLst>
            <pc:docMk/>
            <pc:sldMk cId="2276937952" sldId="281"/>
            <ac:spMk id="3" creationId="{749E8183-E25E-4B01-9EDA-3673D9612CD6}"/>
          </ac:spMkLst>
        </pc:spChg>
      </pc:sldChg>
      <pc:sldChg chg="modSp add mod">
        <pc:chgData name="Lori Collins" userId="500a1ec7-b2bd-4582-bcd1-4e783972a2e9" providerId="ADAL" clId="{B48DDC86-00B8-4DF3-BC58-7458FE0C4969}" dt="2020-03-10T14:50:53.860" v="2689" actId="20577"/>
        <pc:sldMkLst>
          <pc:docMk/>
          <pc:sldMk cId="3186021083" sldId="282"/>
        </pc:sldMkLst>
        <pc:spChg chg="mod">
          <ac:chgData name="Lori Collins" userId="500a1ec7-b2bd-4582-bcd1-4e783972a2e9" providerId="ADAL" clId="{B48DDC86-00B8-4DF3-BC58-7458FE0C4969}" dt="2020-03-10T14:50:53.860" v="2689" actId="20577"/>
          <ac:spMkLst>
            <pc:docMk/>
            <pc:sldMk cId="3186021083" sldId="282"/>
            <ac:spMk id="3" creationId="{047B7EC7-DFD0-4980-A81E-C7E921280A5A}"/>
          </ac:spMkLst>
        </pc:spChg>
      </pc:sldChg>
      <pc:sldChg chg="modSp add mod">
        <pc:chgData name="Lori Collins" userId="500a1ec7-b2bd-4582-bcd1-4e783972a2e9" providerId="ADAL" clId="{B48DDC86-00B8-4DF3-BC58-7458FE0C4969}" dt="2020-03-10T14:51:04.362" v="2697" actId="6549"/>
        <pc:sldMkLst>
          <pc:docMk/>
          <pc:sldMk cId="3740182591" sldId="283"/>
        </pc:sldMkLst>
        <pc:spChg chg="mod">
          <ac:chgData name="Lori Collins" userId="500a1ec7-b2bd-4582-bcd1-4e783972a2e9" providerId="ADAL" clId="{B48DDC86-00B8-4DF3-BC58-7458FE0C4969}" dt="2020-03-10T14:51:04.362" v="2697" actId="6549"/>
          <ac:spMkLst>
            <pc:docMk/>
            <pc:sldMk cId="3740182591" sldId="283"/>
            <ac:spMk id="3" creationId="{7A44A172-E0FD-4001-88E8-0E02350B9D29}"/>
          </ac:spMkLst>
        </pc:spChg>
      </pc:sldChg>
      <pc:sldChg chg="modSp mod addCm delCm modCm">
        <pc:chgData name="Lori Collins" userId="500a1ec7-b2bd-4582-bcd1-4e783972a2e9" providerId="ADAL" clId="{B48DDC86-00B8-4DF3-BC58-7458FE0C4969}" dt="2020-03-20T02:54:40.353" v="6723" actId="6549"/>
        <pc:sldMkLst>
          <pc:docMk/>
          <pc:sldMk cId="3115015392" sldId="284"/>
        </pc:sldMkLst>
        <pc:spChg chg="mod">
          <ac:chgData name="Lori Collins" userId="500a1ec7-b2bd-4582-bcd1-4e783972a2e9" providerId="ADAL" clId="{B48DDC86-00B8-4DF3-BC58-7458FE0C4969}" dt="2020-03-20T02:54:40.353" v="6723" actId="6549"/>
          <ac:spMkLst>
            <pc:docMk/>
            <pc:sldMk cId="3115015392" sldId="284"/>
            <ac:spMk id="4" creationId="{9A9F7341-8DCD-4BFD-8E30-5BC0713F4D6F}"/>
          </ac:spMkLst>
        </pc:spChg>
        <pc:graphicFrameChg chg="modGraphic">
          <ac:chgData name="Lori Collins" userId="500a1ec7-b2bd-4582-bcd1-4e783972a2e9" providerId="ADAL" clId="{B48DDC86-00B8-4DF3-BC58-7458FE0C4969}" dt="2020-03-20T02:54:27.800" v="6721" actId="20577"/>
          <ac:graphicFrameMkLst>
            <pc:docMk/>
            <pc:sldMk cId="3115015392" sldId="284"/>
            <ac:graphicFrameMk id="7" creationId="{E8E4BFF2-20FC-4C22-A47F-2047B4E40D60}"/>
          </ac:graphicFrameMkLst>
        </pc:graphicFrameChg>
      </pc:sldChg>
      <pc:sldChg chg="modSp add mod">
        <pc:chgData name="Lori Collins" userId="500a1ec7-b2bd-4582-bcd1-4e783972a2e9" providerId="ADAL" clId="{B48DDC86-00B8-4DF3-BC58-7458FE0C4969}" dt="2020-03-10T14:50:43.128" v="2672" actId="6549"/>
        <pc:sldMkLst>
          <pc:docMk/>
          <pc:sldMk cId="457433019" sldId="285"/>
        </pc:sldMkLst>
        <pc:spChg chg="mod">
          <ac:chgData name="Lori Collins" userId="500a1ec7-b2bd-4582-bcd1-4e783972a2e9" providerId="ADAL" clId="{B48DDC86-00B8-4DF3-BC58-7458FE0C4969}" dt="2020-03-10T14:50:43.128" v="2672" actId="6549"/>
          <ac:spMkLst>
            <pc:docMk/>
            <pc:sldMk cId="457433019" sldId="285"/>
            <ac:spMk id="3" creationId="{3B43C0C1-0084-4335-98DA-EF06A6970CB2}"/>
          </ac:spMkLst>
        </pc:spChg>
      </pc:sldChg>
      <pc:sldChg chg="del">
        <pc:chgData name="Lori Collins" userId="500a1ec7-b2bd-4582-bcd1-4e783972a2e9" providerId="ADAL" clId="{B48DDC86-00B8-4DF3-BC58-7458FE0C4969}" dt="2020-03-10T13:24:27.592" v="2469" actId="2696"/>
        <pc:sldMkLst>
          <pc:docMk/>
          <pc:sldMk cId="1374273945" sldId="285"/>
        </pc:sldMkLst>
      </pc:sldChg>
      <pc:sldChg chg="modSp add mod">
        <pc:chgData name="Lori Collins" userId="500a1ec7-b2bd-4582-bcd1-4e783972a2e9" providerId="ADAL" clId="{B48DDC86-00B8-4DF3-BC58-7458FE0C4969}" dt="2020-03-10T13:37:50.002" v="2552" actId="20577"/>
        <pc:sldMkLst>
          <pc:docMk/>
          <pc:sldMk cId="830625880" sldId="286"/>
        </pc:sldMkLst>
        <pc:spChg chg="mod">
          <ac:chgData name="Lori Collins" userId="500a1ec7-b2bd-4582-bcd1-4e783972a2e9" providerId="ADAL" clId="{B48DDC86-00B8-4DF3-BC58-7458FE0C4969}" dt="2020-03-10T13:37:50.002" v="2552" actId="20577"/>
          <ac:spMkLst>
            <pc:docMk/>
            <pc:sldMk cId="830625880" sldId="286"/>
            <ac:spMk id="3" creationId="{B59A64A9-8D29-4535-889F-4ADBCD30F691}"/>
          </ac:spMkLst>
        </pc:spChg>
      </pc:sldChg>
      <pc:sldChg chg="modSp add mod">
        <pc:chgData name="Lori Collins" userId="500a1ec7-b2bd-4582-bcd1-4e783972a2e9" providerId="ADAL" clId="{B48DDC86-00B8-4DF3-BC58-7458FE0C4969}" dt="2020-03-16T19:38:16.384" v="4576" actId="20577"/>
        <pc:sldMkLst>
          <pc:docMk/>
          <pc:sldMk cId="1039341162" sldId="287"/>
        </pc:sldMkLst>
        <pc:spChg chg="mod">
          <ac:chgData name="Lori Collins" userId="500a1ec7-b2bd-4582-bcd1-4e783972a2e9" providerId="ADAL" clId="{B48DDC86-00B8-4DF3-BC58-7458FE0C4969}" dt="2020-03-10T13:40:09.402" v="2578" actId="20577"/>
          <ac:spMkLst>
            <pc:docMk/>
            <pc:sldMk cId="1039341162" sldId="287"/>
            <ac:spMk id="2" creationId="{C61A2B6A-7228-4516-84B0-983764D09DE4}"/>
          </ac:spMkLst>
        </pc:spChg>
        <pc:spChg chg="mod">
          <ac:chgData name="Lori Collins" userId="500a1ec7-b2bd-4582-bcd1-4e783972a2e9" providerId="ADAL" clId="{B48DDC86-00B8-4DF3-BC58-7458FE0C4969}" dt="2020-03-16T19:38:16.384" v="4576" actId="20577"/>
          <ac:spMkLst>
            <pc:docMk/>
            <pc:sldMk cId="1039341162" sldId="287"/>
            <ac:spMk id="3" creationId="{6470E4C6-4095-45DB-836E-B8CC4DB789A6}"/>
          </ac:spMkLst>
        </pc:spChg>
      </pc:sldChg>
      <pc:sldChg chg="modSp add mod addCm delCm modCm">
        <pc:chgData name="Lori Collins" userId="500a1ec7-b2bd-4582-bcd1-4e783972a2e9" providerId="ADAL" clId="{B48DDC86-00B8-4DF3-BC58-7458FE0C4969}" dt="2020-03-20T02:54:14.003" v="6720" actId="20577"/>
        <pc:sldMkLst>
          <pc:docMk/>
          <pc:sldMk cId="757116847" sldId="288"/>
        </pc:sldMkLst>
        <pc:spChg chg="mod">
          <ac:chgData name="Lori Collins" userId="500a1ec7-b2bd-4582-bcd1-4e783972a2e9" providerId="ADAL" clId="{B48DDC86-00B8-4DF3-BC58-7458FE0C4969}" dt="2020-03-10T13:42:39.314" v="2607" actId="20577"/>
          <ac:spMkLst>
            <pc:docMk/>
            <pc:sldMk cId="757116847" sldId="288"/>
            <ac:spMk id="2" creationId="{9596C3FA-A075-4BE7-89D6-C6398776C0D1}"/>
          </ac:spMkLst>
        </pc:spChg>
        <pc:spChg chg="mod">
          <ac:chgData name="Lori Collins" userId="500a1ec7-b2bd-4582-bcd1-4e783972a2e9" providerId="ADAL" clId="{B48DDC86-00B8-4DF3-BC58-7458FE0C4969}" dt="2020-03-20T02:54:14.003" v="6720" actId="20577"/>
          <ac:spMkLst>
            <pc:docMk/>
            <pc:sldMk cId="757116847" sldId="288"/>
            <ac:spMk id="3" creationId="{E7753186-14EC-4074-8DCA-1AC089B8FCB4}"/>
          </ac:spMkLst>
        </pc:spChg>
      </pc:sldChg>
      <pc:sldChg chg="modSp add mod">
        <pc:chgData name="Lori Collins" userId="500a1ec7-b2bd-4582-bcd1-4e783972a2e9" providerId="ADAL" clId="{B48DDC86-00B8-4DF3-BC58-7458FE0C4969}" dt="2020-03-10T18:32:00.630" v="2742" actId="20577"/>
        <pc:sldMkLst>
          <pc:docMk/>
          <pc:sldMk cId="1542593256" sldId="289"/>
        </pc:sldMkLst>
        <pc:spChg chg="mod">
          <ac:chgData name="Lori Collins" userId="500a1ec7-b2bd-4582-bcd1-4e783972a2e9" providerId="ADAL" clId="{B48DDC86-00B8-4DF3-BC58-7458FE0C4969}" dt="2020-03-10T18:32:00.630" v="2742" actId="20577"/>
          <ac:spMkLst>
            <pc:docMk/>
            <pc:sldMk cId="1542593256" sldId="289"/>
            <ac:spMk id="3" creationId="{FD28558A-81F6-4707-9198-28FBD9AEE07D}"/>
          </ac:spMkLst>
        </pc:spChg>
      </pc:sldChg>
      <pc:sldChg chg="addSp delSp modSp add del mod">
        <pc:chgData name="Lori Collins" userId="500a1ec7-b2bd-4582-bcd1-4e783972a2e9" providerId="ADAL" clId="{B48DDC86-00B8-4DF3-BC58-7458FE0C4969}" dt="2020-03-10T14:50:12.334" v="2641" actId="2696"/>
        <pc:sldMkLst>
          <pc:docMk/>
          <pc:sldMk cId="2187916655" sldId="289"/>
        </pc:sldMkLst>
        <pc:spChg chg="add del">
          <ac:chgData name="Lori Collins" userId="500a1ec7-b2bd-4582-bcd1-4e783972a2e9" providerId="ADAL" clId="{B48DDC86-00B8-4DF3-BC58-7458FE0C4969}" dt="2020-03-10T14:49:30.115" v="2636"/>
          <ac:spMkLst>
            <pc:docMk/>
            <pc:sldMk cId="2187916655" sldId="289"/>
            <ac:spMk id="2" creationId="{C9D68EA5-D540-4017-A252-1A8C5548B6B0}"/>
          </ac:spMkLst>
        </pc:spChg>
        <pc:spChg chg="mod">
          <ac:chgData name="Lori Collins" userId="500a1ec7-b2bd-4582-bcd1-4e783972a2e9" providerId="ADAL" clId="{B48DDC86-00B8-4DF3-BC58-7458FE0C4969}" dt="2020-03-10T14:49:56.995" v="2640" actId="242"/>
          <ac:spMkLst>
            <pc:docMk/>
            <pc:sldMk cId="2187916655" sldId="289"/>
            <ac:spMk id="3" creationId="{0A3AB384-8BDD-4B2B-B0BA-68D12CBF8C94}"/>
          </ac:spMkLst>
        </pc:spChg>
        <pc:spChg chg="add del mod">
          <ac:chgData name="Lori Collins" userId="500a1ec7-b2bd-4582-bcd1-4e783972a2e9" providerId="ADAL" clId="{B48DDC86-00B8-4DF3-BC58-7458FE0C4969}" dt="2020-03-10T14:49:20.636" v="2635"/>
          <ac:spMkLst>
            <pc:docMk/>
            <pc:sldMk cId="2187916655" sldId="289"/>
            <ac:spMk id="5" creationId="{4A21280D-4D6F-42AC-9CA5-5C9430F41CC8}"/>
          </ac:spMkLst>
        </pc:spChg>
      </pc:sldChg>
      <pc:sldChg chg="modSp add del mod ord">
        <pc:chgData name="Lori Collins" userId="500a1ec7-b2bd-4582-bcd1-4e783972a2e9" providerId="ADAL" clId="{B48DDC86-00B8-4DF3-BC58-7458FE0C4969}" dt="2020-03-19T20:36:18.296" v="5898" actId="2696"/>
        <pc:sldMkLst>
          <pc:docMk/>
          <pc:sldMk cId="40607603" sldId="290"/>
        </pc:sldMkLst>
        <pc:spChg chg="mod">
          <ac:chgData name="Lori Collins" userId="500a1ec7-b2bd-4582-bcd1-4e783972a2e9" providerId="ADAL" clId="{B48DDC86-00B8-4DF3-BC58-7458FE0C4969}" dt="2020-03-10T18:36:15.758" v="2775" actId="20577"/>
          <ac:spMkLst>
            <pc:docMk/>
            <pc:sldMk cId="40607603" sldId="290"/>
            <ac:spMk id="2" creationId="{C0B0CB36-C323-4ED4-A4D1-A08A6C498DF3}"/>
          </ac:spMkLst>
        </pc:spChg>
      </pc:sldChg>
      <pc:sldChg chg="add del">
        <pc:chgData name="Lori Collins" userId="500a1ec7-b2bd-4582-bcd1-4e783972a2e9" providerId="ADAL" clId="{B48DDC86-00B8-4DF3-BC58-7458FE0C4969}" dt="2020-03-10T18:36:00.774" v="2745"/>
        <pc:sldMkLst>
          <pc:docMk/>
          <pc:sldMk cId="2561677651" sldId="290"/>
        </pc:sldMkLst>
      </pc:sldChg>
      <pc:sldChg chg="modSp add mod">
        <pc:chgData name="Lori Collins" userId="500a1ec7-b2bd-4582-bcd1-4e783972a2e9" providerId="ADAL" clId="{B48DDC86-00B8-4DF3-BC58-7458FE0C4969}" dt="2020-03-19T20:33:22.687" v="5897" actId="255"/>
        <pc:sldMkLst>
          <pc:docMk/>
          <pc:sldMk cId="3898356289" sldId="291"/>
        </pc:sldMkLst>
        <pc:spChg chg="mod">
          <ac:chgData name="Lori Collins" userId="500a1ec7-b2bd-4582-bcd1-4e783972a2e9" providerId="ADAL" clId="{B48DDC86-00B8-4DF3-BC58-7458FE0C4969}" dt="2020-03-10T18:36:30.022" v="2795" actId="20577"/>
          <ac:spMkLst>
            <pc:docMk/>
            <pc:sldMk cId="3898356289" sldId="291"/>
            <ac:spMk id="2" creationId="{B171DAD2-56C8-485C-8DE2-1164D11980A6}"/>
          </ac:spMkLst>
        </pc:spChg>
        <pc:spChg chg="mod">
          <ac:chgData name="Lori Collins" userId="500a1ec7-b2bd-4582-bcd1-4e783972a2e9" providerId="ADAL" clId="{B48DDC86-00B8-4DF3-BC58-7458FE0C4969}" dt="2020-03-19T20:33:22.687" v="5897" actId="255"/>
          <ac:spMkLst>
            <pc:docMk/>
            <pc:sldMk cId="3898356289" sldId="291"/>
            <ac:spMk id="3" creationId="{0389C375-7682-404C-900F-75430BD99F62}"/>
          </ac:spMkLst>
        </pc:spChg>
      </pc:sldChg>
      <pc:sldChg chg="modSp add del mod">
        <pc:chgData name="Lori Collins" userId="500a1ec7-b2bd-4582-bcd1-4e783972a2e9" providerId="ADAL" clId="{B48DDC86-00B8-4DF3-BC58-7458FE0C4969}" dt="2020-03-16T13:53:34.180" v="2903" actId="2696"/>
        <pc:sldMkLst>
          <pc:docMk/>
          <pc:sldMk cId="906036516" sldId="292"/>
        </pc:sldMkLst>
        <pc:spChg chg="mod">
          <ac:chgData name="Lori Collins" userId="500a1ec7-b2bd-4582-bcd1-4e783972a2e9" providerId="ADAL" clId="{B48DDC86-00B8-4DF3-BC58-7458FE0C4969}" dt="2020-03-16T13:49:59.604" v="2902" actId="20577"/>
          <ac:spMkLst>
            <pc:docMk/>
            <pc:sldMk cId="906036516" sldId="292"/>
            <ac:spMk id="2" creationId="{D3EB229F-58EB-4F2F-B16F-B22E6C391818}"/>
          </ac:spMkLst>
        </pc:spChg>
      </pc:sldChg>
      <pc:sldChg chg="modSp add mod">
        <pc:chgData name="Lori Collins" userId="500a1ec7-b2bd-4582-bcd1-4e783972a2e9" providerId="ADAL" clId="{B48DDC86-00B8-4DF3-BC58-7458FE0C4969}" dt="2020-03-19T20:48:52.178" v="6508" actId="20577"/>
        <pc:sldMkLst>
          <pc:docMk/>
          <pc:sldMk cId="928390667" sldId="292"/>
        </pc:sldMkLst>
        <pc:spChg chg="mod">
          <ac:chgData name="Lori Collins" userId="500a1ec7-b2bd-4582-bcd1-4e783972a2e9" providerId="ADAL" clId="{B48DDC86-00B8-4DF3-BC58-7458FE0C4969}" dt="2020-03-19T20:47:38.303" v="6197" actId="313"/>
          <ac:spMkLst>
            <pc:docMk/>
            <pc:sldMk cId="928390667" sldId="292"/>
            <ac:spMk id="2" creationId="{94D51DCD-8738-470D-8011-E441D74A4018}"/>
          </ac:spMkLst>
        </pc:spChg>
        <pc:spChg chg="mod">
          <ac:chgData name="Lori Collins" userId="500a1ec7-b2bd-4582-bcd1-4e783972a2e9" providerId="ADAL" clId="{B48DDC86-00B8-4DF3-BC58-7458FE0C4969}" dt="2020-03-19T20:48:52.178" v="6508" actId="20577"/>
          <ac:spMkLst>
            <pc:docMk/>
            <pc:sldMk cId="928390667" sldId="292"/>
            <ac:spMk id="3" creationId="{97EC5950-8505-455F-9B47-261165ADD4DD}"/>
          </ac:spMkLst>
        </pc:spChg>
      </pc:sldChg>
      <pc:sldChg chg="modSp add mod">
        <pc:chgData name="Lori Collins" userId="500a1ec7-b2bd-4582-bcd1-4e783972a2e9" providerId="ADAL" clId="{B48DDC86-00B8-4DF3-BC58-7458FE0C4969}" dt="2020-03-19T20:44:21.001" v="6070" actId="6549"/>
        <pc:sldMkLst>
          <pc:docMk/>
          <pc:sldMk cId="392039746" sldId="293"/>
        </pc:sldMkLst>
        <pc:spChg chg="mod">
          <ac:chgData name="Lori Collins" userId="500a1ec7-b2bd-4582-bcd1-4e783972a2e9" providerId="ADAL" clId="{B48DDC86-00B8-4DF3-BC58-7458FE0C4969}" dt="2020-03-17T18:54:46.273" v="5778" actId="20577"/>
          <ac:spMkLst>
            <pc:docMk/>
            <pc:sldMk cId="392039746" sldId="293"/>
            <ac:spMk id="2" creationId="{60E58A16-7D70-45F7-8C82-725C5B491986}"/>
          </ac:spMkLst>
        </pc:spChg>
        <pc:spChg chg="mod">
          <ac:chgData name="Lori Collins" userId="500a1ec7-b2bd-4582-bcd1-4e783972a2e9" providerId="ADAL" clId="{B48DDC86-00B8-4DF3-BC58-7458FE0C4969}" dt="2020-03-19T20:44:21.001" v="6070" actId="6549"/>
          <ac:spMkLst>
            <pc:docMk/>
            <pc:sldMk cId="392039746" sldId="293"/>
            <ac:spMk id="3" creationId="{BD3C91DE-A7AA-4927-B348-43B454BCC6D4}"/>
          </ac:spMkLst>
        </pc:spChg>
      </pc:sldChg>
      <pc:sldChg chg="modSp add mod">
        <pc:chgData name="Lori Collins" userId="500a1ec7-b2bd-4582-bcd1-4e783972a2e9" providerId="ADAL" clId="{B48DDC86-00B8-4DF3-BC58-7458FE0C4969}" dt="2020-03-19T20:46:00.754" v="6107" actId="114"/>
        <pc:sldMkLst>
          <pc:docMk/>
          <pc:sldMk cId="316545034" sldId="294"/>
        </pc:sldMkLst>
        <pc:spChg chg="mod">
          <ac:chgData name="Lori Collins" userId="500a1ec7-b2bd-4582-bcd1-4e783972a2e9" providerId="ADAL" clId="{B48DDC86-00B8-4DF3-BC58-7458FE0C4969}" dt="2020-03-16T17:20:05.032" v="3273" actId="20577"/>
          <ac:spMkLst>
            <pc:docMk/>
            <pc:sldMk cId="316545034" sldId="294"/>
            <ac:spMk id="2" creationId="{1C22BF71-7C53-49F9-9FD0-F41E92580EB5}"/>
          </ac:spMkLst>
        </pc:spChg>
        <pc:spChg chg="mod">
          <ac:chgData name="Lori Collins" userId="500a1ec7-b2bd-4582-bcd1-4e783972a2e9" providerId="ADAL" clId="{B48DDC86-00B8-4DF3-BC58-7458FE0C4969}" dt="2020-03-19T20:46:00.754" v="6107" actId="114"/>
          <ac:spMkLst>
            <pc:docMk/>
            <pc:sldMk cId="316545034" sldId="294"/>
            <ac:spMk id="3" creationId="{AE02802A-9134-4BFD-9D6A-6F8C6D6DB8CF}"/>
          </ac:spMkLst>
        </pc:spChg>
      </pc:sldChg>
      <pc:sldChg chg="modSp add del mod">
        <pc:chgData name="Lori Collins" userId="500a1ec7-b2bd-4582-bcd1-4e783972a2e9" providerId="ADAL" clId="{B48DDC86-00B8-4DF3-BC58-7458FE0C4969}" dt="2020-03-17T18:56:39.623" v="5820" actId="2696"/>
        <pc:sldMkLst>
          <pc:docMk/>
          <pc:sldMk cId="2100272699" sldId="295"/>
        </pc:sldMkLst>
        <pc:spChg chg="mod">
          <ac:chgData name="Lori Collins" userId="500a1ec7-b2bd-4582-bcd1-4e783972a2e9" providerId="ADAL" clId="{B48DDC86-00B8-4DF3-BC58-7458FE0C4969}" dt="2020-03-16T17:26:53.009" v="4183" actId="20577"/>
          <ac:spMkLst>
            <pc:docMk/>
            <pc:sldMk cId="2100272699" sldId="295"/>
            <ac:spMk id="2" creationId="{D9596AD0-7126-408C-B919-7F5B1FF909CE}"/>
          </ac:spMkLst>
        </pc:spChg>
        <pc:spChg chg="mod">
          <ac:chgData name="Lori Collins" userId="500a1ec7-b2bd-4582-bcd1-4e783972a2e9" providerId="ADAL" clId="{B48DDC86-00B8-4DF3-BC58-7458FE0C4969}" dt="2020-03-16T17:27:07.699" v="4220" actId="20577"/>
          <ac:spMkLst>
            <pc:docMk/>
            <pc:sldMk cId="2100272699" sldId="295"/>
            <ac:spMk id="3" creationId="{B937A337-418D-4EBD-91E2-5E92A0C83859}"/>
          </ac:spMkLst>
        </pc:spChg>
      </pc:sldChg>
      <pc:sldChg chg="modSp add mod">
        <pc:chgData name="Lori Collins" userId="500a1ec7-b2bd-4582-bcd1-4e783972a2e9" providerId="ADAL" clId="{B48DDC86-00B8-4DF3-BC58-7458FE0C4969}" dt="2020-03-17T18:18:20.322" v="4967" actId="20577"/>
        <pc:sldMkLst>
          <pc:docMk/>
          <pc:sldMk cId="1973843256" sldId="296"/>
        </pc:sldMkLst>
        <pc:spChg chg="mod">
          <ac:chgData name="Lori Collins" userId="500a1ec7-b2bd-4582-bcd1-4e783972a2e9" providerId="ADAL" clId="{B48DDC86-00B8-4DF3-BC58-7458FE0C4969}" dt="2020-03-17T18:13:32.109" v="4667" actId="20577"/>
          <ac:spMkLst>
            <pc:docMk/>
            <pc:sldMk cId="1973843256" sldId="296"/>
            <ac:spMk id="2" creationId="{786BC378-4E77-4043-BA3B-B2C6EF52F378}"/>
          </ac:spMkLst>
        </pc:spChg>
        <pc:spChg chg="mod">
          <ac:chgData name="Lori Collins" userId="500a1ec7-b2bd-4582-bcd1-4e783972a2e9" providerId="ADAL" clId="{B48DDC86-00B8-4DF3-BC58-7458FE0C4969}" dt="2020-03-17T18:18:20.322" v="4967" actId="20577"/>
          <ac:spMkLst>
            <pc:docMk/>
            <pc:sldMk cId="1973843256" sldId="296"/>
            <ac:spMk id="3" creationId="{CAF19FB0-137E-4A53-A7AB-3D2444F5B419}"/>
          </ac:spMkLst>
        </pc:spChg>
      </pc:sldChg>
      <pc:sldChg chg="modSp add mod">
        <pc:chgData name="Lori Collins" userId="500a1ec7-b2bd-4582-bcd1-4e783972a2e9" providerId="ADAL" clId="{B48DDC86-00B8-4DF3-BC58-7458FE0C4969}" dt="2020-03-17T18:18:49.105" v="4990" actId="20577"/>
        <pc:sldMkLst>
          <pc:docMk/>
          <pc:sldMk cId="781795242" sldId="297"/>
        </pc:sldMkLst>
        <pc:spChg chg="mod">
          <ac:chgData name="Lori Collins" userId="500a1ec7-b2bd-4582-bcd1-4e783972a2e9" providerId="ADAL" clId="{B48DDC86-00B8-4DF3-BC58-7458FE0C4969}" dt="2020-03-17T18:18:49.105" v="4990" actId="20577"/>
          <ac:spMkLst>
            <pc:docMk/>
            <pc:sldMk cId="781795242" sldId="297"/>
            <ac:spMk id="3" creationId="{2F1AA78B-83F2-43AF-B065-D17FA8FD9C43}"/>
          </ac:spMkLst>
        </pc:spChg>
      </pc:sldChg>
      <pc:sldChg chg="modSp add mod">
        <pc:chgData name="Lori Collins" userId="500a1ec7-b2bd-4582-bcd1-4e783972a2e9" providerId="ADAL" clId="{B48DDC86-00B8-4DF3-BC58-7458FE0C4969}" dt="2020-03-19T20:37:01.353" v="5963" actId="20577"/>
        <pc:sldMkLst>
          <pc:docMk/>
          <pc:sldMk cId="1398831553" sldId="298"/>
        </pc:sldMkLst>
        <pc:spChg chg="mod">
          <ac:chgData name="Lori Collins" userId="500a1ec7-b2bd-4582-bcd1-4e783972a2e9" providerId="ADAL" clId="{B48DDC86-00B8-4DF3-BC58-7458FE0C4969}" dt="2020-03-17T18:19:31.506" v="5097" actId="20577"/>
          <ac:spMkLst>
            <pc:docMk/>
            <pc:sldMk cId="1398831553" sldId="298"/>
            <ac:spMk id="2" creationId="{42A877CE-52DE-4ED4-BC6E-FFC885AC0325}"/>
          </ac:spMkLst>
        </pc:spChg>
        <pc:spChg chg="mod">
          <ac:chgData name="Lori Collins" userId="500a1ec7-b2bd-4582-bcd1-4e783972a2e9" providerId="ADAL" clId="{B48DDC86-00B8-4DF3-BC58-7458FE0C4969}" dt="2020-03-19T20:37:01.353" v="5963" actId="20577"/>
          <ac:spMkLst>
            <pc:docMk/>
            <pc:sldMk cId="1398831553" sldId="298"/>
            <ac:spMk id="3" creationId="{D6E31A67-0466-4434-B0C7-C9D724124B94}"/>
          </ac:spMkLst>
        </pc:spChg>
      </pc:sldChg>
      <pc:sldChg chg="modSp add del mod addCm delCm modCm">
        <pc:chgData name="Lori Collins" userId="500a1ec7-b2bd-4582-bcd1-4e783972a2e9" providerId="ADAL" clId="{B48DDC86-00B8-4DF3-BC58-7458FE0C4969}" dt="2020-03-20T02:55:00.175" v="6725" actId="2696"/>
        <pc:sldMkLst>
          <pc:docMk/>
          <pc:sldMk cId="2437443748" sldId="299"/>
        </pc:sldMkLst>
        <pc:spChg chg="mod">
          <ac:chgData name="Lori Collins" userId="500a1ec7-b2bd-4582-bcd1-4e783972a2e9" providerId="ADAL" clId="{B48DDC86-00B8-4DF3-BC58-7458FE0C4969}" dt="2020-03-17T18:26:17.250" v="5591" actId="20577"/>
          <ac:spMkLst>
            <pc:docMk/>
            <pc:sldMk cId="2437443748" sldId="299"/>
            <ac:spMk id="2" creationId="{4FD94AE5-9B61-4024-B8AA-5BE25FCA0139}"/>
          </ac:spMkLst>
        </pc:spChg>
        <pc:spChg chg="mod">
          <ac:chgData name="Lori Collins" userId="500a1ec7-b2bd-4582-bcd1-4e783972a2e9" providerId="ADAL" clId="{B48DDC86-00B8-4DF3-BC58-7458FE0C4969}" dt="2020-03-17T18:38:08.561" v="5734" actId="20577"/>
          <ac:spMkLst>
            <pc:docMk/>
            <pc:sldMk cId="2437443748" sldId="299"/>
            <ac:spMk id="3" creationId="{C32D7691-7CC1-4910-B528-D93EC03335C4}"/>
          </ac:spMkLst>
        </pc:spChg>
      </pc:sldChg>
      <pc:sldChg chg="delSp modSp add mod">
        <pc:chgData name="Lori Collins" userId="500a1ec7-b2bd-4582-bcd1-4e783972a2e9" providerId="ADAL" clId="{B48DDC86-00B8-4DF3-BC58-7458FE0C4969}" dt="2020-03-20T02:52:17.419" v="6512" actId="20577"/>
        <pc:sldMkLst>
          <pc:docMk/>
          <pc:sldMk cId="69530469" sldId="300"/>
        </pc:sldMkLst>
        <pc:spChg chg="mod">
          <ac:chgData name="Lori Collins" userId="500a1ec7-b2bd-4582-bcd1-4e783972a2e9" providerId="ADAL" clId="{B48DDC86-00B8-4DF3-BC58-7458FE0C4969}" dt="2020-03-17T18:49:34.185" v="5753" actId="20577"/>
          <ac:spMkLst>
            <pc:docMk/>
            <pc:sldMk cId="69530469" sldId="300"/>
            <ac:spMk id="2" creationId="{EBEA16A6-8125-4A69-BA3B-3EB6651D8C20}"/>
          </ac:spMkLst>
        </pc:spChg>
        <pc:spChg chg="del">
          <ac:chgData name="Lori Collins" userId="500a1ec7-b2bd-4582-bcd1-4e783972a2e9" providerId="ADAL" clId="{B48DDC86-00B8-4DF3-BC58-7458FE0C4969}" dt="2020-03-19T20:22:25.803" v="5857" actId="478"/>
          <ac:spMkLst>
            <pc:docMk/>
            <pc:sldMk cId="69530469" sldId="300"/>
            <ac:spMk id="3" creationId="{C97FDF53-630F-4ABD-8E5A-7D407B44DF10}"/>
          </ac:spMkLst>
        </pc:spChg>
        <pc:spChg chg="mod">
          <ac:chgData name="Lori Collins" userId="500a1ec7-b2bd-4582-bcd1-4e783972a2e9" providerId="ADAL" clId="{B48DDC86-00B8-4DF3-BC58-7458FE0C4969}" dt="2020-03-20T02:52:17.419" v="6512" actId="20577"/>
          <ac:spMkLst>
            <pc:docMk/>
            <pc:sldMk cId="69530469" sldId="300"/>
            <ac:spMk id="4" creationId="{5E7647A5-8A9A-4AA1-8577-02BD359C16E8}"/>
          </ac:spMkLst>
        </pc:spChg>
      </pc:sldChg>
      <pc:sldChg chg="addSp delSp modSp add del">
        <pc:chgData name="Lori Collins" userId="500a1ec7-b2bd-4582-bcd1-4e783972a2e9" providerId="ADAL" clId="{B48DDC86-00B8-4DF3-BC58-7458FE0C4969}" dt="2020-03-20T02:57:32.825" v="6838" actId="2696"/>
        <pc:sldMkLst>
          <pc:docMk/>
          <pc:sldMk cId="4076524574" sldId="301"/>
        </pc:sldMkLst>
        <pc:spChg chg="del">
          <ac:chgData name="Lori Collins" userId="500a1ec7-b2bd-4582-bcd1-4e783972a2e9" providerId="ADAL" clId="{B48DDC86-00B8-4DF3-BC58-7458FE0C4969}" dt="2020-03-19T20:49:10.207" v="6510"/>
          <ac:spMkLst>
            <pc:docMk/>
            <pc:sldMk cId="4076524574" sldId="301"/>
            <ac:spMk id="3" creationId="{D56D80E7-02F8-49A3-9141-2B24B36857FC}"/>
          </ac:spMkLst>
        </pc:spChg>
        <pc:spChg chg="del">
          <ac:chgData name="Lori Collins" userId="500a1ec7-b2bd-4582-bcd1-4e783972a2e9" providerId="ADAL" clId="{B48DDC86-00B8-4DF3-BC58-7458FE0C4969}" dt="2020-03-19T20:49:10.207" v="6510"/>
          <ac:spMkLst>
            <pc:docMk/>
            <pc:sldMk cId="4076524574" sldId="301"/>
            <ac:spMk id="4" creationId="{AD51A05B-6C71-497E-BE50-B6674EAF02D5}"/>
          </ac:spMkLst>
        </pc:spChg>
        <pc:spChg chg="add mod">
          <ac:chgData name="Lori Collins" userId="500a1ec7-b2bd-4582-bcd1-4e783972a2e9" providerId="ADAL" clId="{B48DDC86-00B8-4DF3-BC58-7458FE0C4969}" dt="2020-03-19T20:49:10.207" v="6510"/>
          <ac:spMkLst>
            <pc:docMk/>
            <pc:sldMk cId="4076524574" sldId="301"/>
            <ac:spMk id="5" creationId="{31FAED69-5CDB-492C-925C-C7E5E2F9A56F}"/>
          </ac:spMkLst>
        </pc:spChg>
        <pc:spChg chg="add mod">
          <ac:chgData name="Lori Collins" userId="500a1ec7-b2bd-4582-bcd1-4e783972a2e9" providerId="ADAL" clId="{B48DDC86-00B8-4DF3-BC58-7458FE0C4969}" dt="2020-03-19T20:49:10.207" v="6510"/>
          <ac:spMkLst>
            <pc:docMk/>
            <pc:sldMk cId="4076524574" sldId="301"/>
            <ac:spMk id="6" creationId="{CFF2747D-3205-485B-9880-F89F3FF78766}"/>
          </ac:spMkLst>
        </pc:spChg>
      </pc:sldChg>
    </pc:docChg>
  </pc:docChgLst>
  <pc:docChgLst>
    <pc:chgData name="Lori Collins" userId="500a1ec7-b2bd-4582-bcd1-4e783972a2e9" providerId="ADAL" clId="{95A2E01F-7A77-4807-8B31-084745CF340B}"/>
    <pc:docChg chg="custSel delSld modSld">
      <pc:chgData name="Lori Collins" userId="500a1ec7-b2bd-4582-bcd1-4e783972a2e9" providerId="ADAL" clId="{95A2E01F-7A77-4807-8B31-084745CF340B}" dt="2020-04-09T19:44:26.311" v="16" actId="20577"/>
      <pc:docMkLst>
        <pc:docMk/>
      </pc:docMkLst>
      <pc:sldChg chg="modSp mod delCm modCm">
        <pc:chgData name="Lori Collins" userId="500a1ec7-b2bd-4582-bcd1-4e783972a2e9" providerId="ADAL" clId="{95A2E01F-7A77-4807-8B31-084745CF340B}" dt="2020-04-09T19:43:36.928" v="4" actId="20577"/>
        <pc:sldMkLst>
          <pc:docMk/>
          <pc:sldMk cId="5169752" sldId="259"/>
        </pc:sldMkLst>
        <pc:spChg chg="mod">
          <ac:chgData name="Lori Collins" userId="500a1ec7-b2bd-4582-bcd1-4e783972a2e9" providerId="ADAL" clId="{95A2E01F-7A77-4807-8B31-084745CF340B}" dt="2020-04-09T19:43:36.928" v="4" actId="20577"/>
          <ac:spMkLst>
            <pc:docMk/>
            <pc:sldMk cId="5169752" sldId="259"/>
            <ac:spMk id="10" creationId="{BEB75DD4-570B-4D1E-9AF7-50F5416667F8}"/>
          </ac:spMkLst>
        </pc:spChg>
      </pc:sldChg>
      <pc:sldChg chg="modSp mod">
        <pc:chgData name="Lori Collins" userId="500a1ec7-b2bd-4582-bcd1-4e783972a2e9" providerId="ADAL" clId="{95A2E01F-7A77-4807-8B31-084745CF340B}" dt="2020-04-09T19:44:26.311" v="16" actId="20577"/>
        <pc:sldMkLst>
          <pc:docMk/>
          <pc:sldMk cId="3898356289" sldId="291"/>
        </pc:sldMkLst>
        <pc:spChg chg="mod">
          <ac:chgData name="Lori Collins" userId="500a1ec7-b2bd-4582-bcd1-4e783972a2e9" providerId="ADAL" clId="{95A2E01F-7A77-4807-8B31-084745CF340B}" dt="2020-04-09T19:44:26.311" v="16" actId="20577"/>
          <ac:spMkLst>
            <pc:docMk/>
            <pc:sldMk cId="3898356289" sldId="291"/>
            <ac:spMk id="3" creationId="{0389C375-7682-404C-900F-75430BD99F62}"/>
          </ac:spMkLst>
        </pc:spChg>
      </pc:sldChg>
      <pc:sldChg chg="del">
        <pc:chgData name="Lori Collins" userId="500a1ec7-b2bd-4582-bcd1-4e783972a2e9" providerId="ADAL" clId="{95A2E01F-7A77-4807-8B31-084745CF340B}" dt="2020-04-09T19:44:04.808" v="10" actId="47"/>
        <pc:sldMkLst>
          <pc:docMk/>
          <pc:sldMk cId="3717428156" sldId="302"/>
        </pc:sldMkLst>
      </pc:sldChg>
      <pc:sldChg chg="del">
        <pc:chgData name="Lori Collins" userId="500a1ec7-b2bd-4582-bcd1-4e783972a2e9" providerId="ADAL" clId="{95A2E01F-7A77-4807-8B31-084745CF340B}" dt="2020-04-09T19:43:54.678" v="6" actId="2696"/>
        <pc:sldMkLst>
          <pc:docMk/>
          <pc:sldMk cId="2647117433" sldId="304"/>
        </pc:sldMkLst>
      </pc:sldChg>
      <pc:sldChg chg="del">
        <pc:chgData name="Lori Collins" userId="500a1ec7-b2bd-4582-bcd1-4e783972a2e9" providerId="ADAL" clId="{95A2E01F-7A77-4807-8B31-084745CF340B}" dt="2020-04-09T19:44:00.660" v="9" actId="47"/>
        <pc:sldMkLst>
          <pc:docMk/>
          <pc:sldMk cId="3396860247" sldId="305"/>
        </pc:sldMkLst>
      </pc:sldChg>
      <pc:sldChg chg="del">
        <pc:chgData name="Lori Collins" userId="500a1ec7-b2bd-4582-bcd1-4e783972a2e9" providerId="ADAL" clId="{95A2E01F-7A77-4807-8B31-084745CF340B}" dt="2020-04-09T19:43:57.523" v="7" actId="47"/>
        <pc:sldMkLst>
          <pc:docMk/>
          <pc:sldMk cId="3601699182" sldId="306"/>
        </pc:sldMkLst>
      </pc:sldChg>
      <pc:sldChg chg="del">
        <pc:chgData name="Lori Collins" userId="500a1ec7-b2bd-4582-bcd1-4e783972a2e9" providerId="ADAL" clId="{95A2E01F-7A77-4807-8B31-084745CF340B}" dt="2020-04-09T19:43:59.555" v="8" actId="47"/>
        <pc:sldMkLst>
          <pc:docMk/>
          <pc:sldMk cId="632101395" sldId="307"/>
        </pc:sldMkLst>
      </pc:sldChg>
      <pc:sldChg chg="del">
        <pc:chgData name="Lori Collins" userId="500a1ec7-b2bd-4582-bcd1-4e783972a2e9" providerId="ADAL" clId="{95A2E01F-7A77-4807-8B31-084745CF340B}" dt="2020-04-09T19:43:51.244" v="5" actId="47"/>
        <pc:sldMkLst>
          <pc:docMk/>
          <pc:sldMk cId="84876446" sldId="308"/>
        </pc:sldMkLst>
      </pc:sldChg>
      <pc:sldChg chg="del">
        <pc:chgData name="Lori Collins" userId="500a1ec7-b2bd-4582-bcd1-4e783972a2e9" providerId="ADAL" clId="{95A2E01F-7A77-4807-8B31-084745CF340B}" dt="2020-04-09T19:44:08.593" v="11" actId="47"/>
        <pc:sldMkLst>
          <pc:docMk/>
          <pc:sldMk cId="2284459951" sldId="309"/>
        </pc:sldMkLst>
      </pc:sldChg>
    </pc:docChg>
  </pc:docChgLst>
  <pc:docChgLst>
    <pc:chgData name="Lori Collins" userId="500a1ec7-b2bd-4582-bcd1-4e783972a2e9" providerId="ADAL" clId="{6483CF9E-FF30-4E15-89A6-F597EE58A772}"/>
    <pc:docChg chg="undo custSel mod addSld delSld modSld">
      <pc:chgData name="Lori Collins" userId="500a1ec7-b2bd-4582-bcd1-4e783972a2e9" providerId="ADAL" clId="{6483CF9E-FF30-4E15-89A6-F597EE58A772}" dt="2020-04-30T18:16:16.648" v="6011" actId="20577"/>
      <pc:docMkLst>
        <pc:docMk/>
      </pc:docMkLst>
      <pc:sldChg chg="modSp mod">
        <pc:chgData name="Lori Collins" userId="500a1ec7-b2bd-4582-bcd1-4e783972a2e9" providerId="ADAL" clId="{6483CF9E-FF30-4E15-89A6-F597EE58A772}" dt="2020-04-29T20:34:21.143" v="57" actId="20577"/>
        <pc:sldMkLst>
          <pc:docMk/>
          <pc:sldMk cId="5169752" sldId="259"/>
        </pc:sldMkLst>
        <pc:spChg chg="mod">
          <ac:chgData name="Lori Collins" userId="500a1ec7-b2bd-4582-bcd1-4e783972a2e9" providerId="ADAL" clId="{6483CF9E-FF30-4E15-89A6-F597EE58A772}" dt="2020-04-29T20:34:21.143" v="57" actId="20577"/>
          <ac:spMkLst>
            <pc:docMk/>
            <pc:sldMk cId="5169752" sldId="259"/>
            <ac:spMk id="7" creationId="{F67C7F23-19DE-4D44-A58E-4A7D038A09BF}"/>
          </ac:spMkLst>
        </pc:spChg>
        <pc:spChg chg="mod">
          <ac:chgData name="Lori Collins" userId="500a1ec7-b2bd-4582-bcd1-4e783972a2e9" providerId="ADAL" clId="{6483CF9E-FF30-4E15-89A6-F597EE58A772}" dt="2020-04-29T20:32:54.768" v="4" actId="20577"/>
          <ac:spMkLst>
            <pc:docMk/>
            <pc:sldMk cId="5169752" sldId="259"/>
            <ac:spMk id="10" creationId="{BEB75DD4-570B-4D1E-9AF7-50F5416667F8}"/>
          </ac:spMkLst>
        </pc:spChg>
      </pc:sldChg>
      <pc:sldChg chg="del">
        <pc:chgData name="Lori Collins" userId="500a1ec7-b2bd-4582-bcd1-4e783972a2e9" providerId="ADAL" clId="{6483CF9E-FF30-4E15-89A6-F597EE58A772}" dt="2020-04-29T20:33:23.899" v="5" actId="2696"/>
        <pc:sldMkLst>
          <pc:docMk/>
          <pc:sldMk cId="572804133" sldId="260"/>
        </pc:sldMkLst>
      </pc:sldChg>
      <pc:sldChg chg="modSp mod">
        <pc:chgData name="Lori Collins" userId="500a1ec7-b2bd-4582-bcd1-4e783972a2e9" providerId="ADAL" clId="{6483CF9E-FF30-4E15-89A6-F597EE58A772}" dt="2020-04-29T20:37:13.224" v="284" actId="20577"/>
        <pc:sldMkLst>
          <pc:docMk/>
          <pc:sldMk cId="2285869932" sldId="271"/>
        </pc:sldMkLst>
        <pc:spChg chg="mod">
          <ac:chgData name="Lori Collins" userId="500a1ec7-b2bd-4582-bcd1-4e783972a2e9" providerId="ADAL" clId="{6483CF9E-FF30-4E15-89A6-F597EE58A772}" dt="2020-04-29T20:37:13.224" v="284" actId="20577"/>
          <ac:spMkLst>
            <pc:docMk/>
            <pc:sldMk cId="2285869932" sldId="271"/>
            <ac:spMk id="10" creationId="{84CB32BA-C003-40CA-88DE-7326310F5831}"/>
          </ac:spMkLst>
        </pc:spChg>
      </pc:sldChg>
      <pc:sldChg chg="modSp mod">
        <pc:chgData name="Lori Collins" userId="500a1ec7-b2bd-4582-bcd1-4e783972a2e9" providerId="ADAL" clId="{6483CF9E-FF30-4E15-89A6-F597EE58A772}" dt="2020-04-29T20:33:30.542" v="6" actId="6549"/>
        <pc:sldMkLst>
          <pc:docMk/>
          <pc:sldMk cId="3593631867" sldId="275"/>
        </pc:sldMkLst>
        <pc:spChg chg="mod">
          <ac:chgData name="Lori Collins" userId="500a1ec7-b2bd-4582-bcd1-4e783972a2e9" providerId="ADAL" clId="{6483CF9E-FF30-4E15-89A6-F597EE58A772}" dt="2020-04-29T20:33:30.542" v="6" actId="6549"/>
          <ac:spMkLst>
            <pc:docMk/>
            <pc:sldMk cId="3593631867" sldId="275"/>
            <ac:spMk id="9" creationId="{09810931-A77B-4A9E-9DC6-69D577D57EE7}"/>
          </ac:spMkLst>
        </pc:spChg>
      </pc:sldChg>
      <pc:sldChg chg="del">
        <pc:chgData name="Lori Collins" userId="500a1ec7-b2bd-4582-bcd1-4e783972a2e9" providerId="ADAL" clId="{6483CF9E-FF30-4E15-89A6-F597EE58A772}" dt="2020-04-29T20:33:23.899" v="5" actId="2696"/>
        <pc:sldMkLst>
          <pc:docMk/>
          <pc:sldMk cId="830625880" sldId="286"/>
        </pc:sldMkLst>
      </pc:sldChg>
      <pc:sldChg chg="modSp mod">
        <pc:chgData name="Lori Collins" userId="500a1ec7-b2bd-4582-bcd1-4e783972a2e9" providerId="ADAL" clId="{6483CF9E-FF30-4E15-89A6-F597EE58A772}" dt="2020-04-29T20:34:51.972" v="125" actId="20577"/>
        <pc:sldMkLst>
          <pc:docMk/>
          <pc:sldMk cId="1542593256" sldId="289"/>
        </pc:sldMkLst>
        <pc:spChg chg="mod">
          <ac:chgData name="Lori Collins" userId="500a1ec7-b2bd-4582-bcd1-4e783972a2e9" providerId="ADAL" clId="{6483CF9E-FF30-4E15-89A6-F597EE58A772}" dt="2020-04-29T20:34:51.972" v="125" actId="20577"/>
          <ac:spMkLst>
            <pc:docMk/>
            <pc:sldMk cId="1542593256" sldId="289"/>
            <ac:spMk id="3" creationId="{FD28558A-81F6-4707-9198-28FBD9AEE07D}"/>
          </ac:spMkLst>
        </pc:spChg>
      </pc:sldChg>
      <pc:sldChg chg="modSp mod">
        <pc:chgData name="Lori Collins" userId="500a1ec7-b2bd-4582-bcd1-4e783972a2e9" providerId="ADAL" clId="{6483CF9E-FF30-4E15-89A6-F597EE58A772}" dt="2020-04-29T20:33:51.871" v="8" actId="20577"/>
        <pc:sldMkLst>
          <pc:docMk/>
          <pc:sldMk cId="3898356289" sldId="291"/>
        </pc:sldMkLst>
        <pc:spChg chg="mod">
          <ac:chgData name="Lori Collins" userId="500a1ec7-b2bd-4582-bcd1-4e783972a2e9" providerId="ADAL" clId="{6483CF9E-FF30-4E15-89A6-F597EE58A772}" dt="2020-04-29T20:33:51.871" v="8" actId="20577"/>
          <ac:spMkLst>
            <pc:docMk/>
            <pc:sldMk cId="3898356289" sldId="291"/>
            <ac:spMk id="3" creationId="{0389C375-7682-404C-900F-75430BD99F62}"/>
          </ac:spMkLst>
        </pc:spChg>
      </pc:sldChg>
      <pc:sldChg chg="modSp new mod">
        <pc:chgData name="Lori Collins" userId="500a1ec7-b2bd-4582-bcd1-4e783972a2e9" providerId="ADAL" clId="{6483CF9E-FF30-4E15-89A6-F597EE58A772}" dt="2020-04-29T20:48:24.779" v="1758" actId="20577"/>
        <pc:sldMkLst>
          <pc:docMk/>
          <pc:sldMk cId="761824518" sldId="301"/>
        </pc:sldMkLst>
        <pc:spChg chg="mod">
          <ac:chgData name="Lori Collins" userId="500a1ec7-b2bd-4582-bcd1-4e783972a2e9" providerId="ADAL" clId="{6483CF9E-FF30-4E15-89A6-F597EE58A772}" dt="2020-04-29T20:37:47.857" v="348" actId="20577"/>
          <ac:spMkLst>
            <pc:docMk/>
            <pc:sldMk cId="761824518" sldId="301"/>
            <ac:spMk id="2" creationId="{64B49BE5-ECC8-4E9C-B8D4-806C88B1A216}"/>
          </ac:spMkLst>
        </pc:spChg>
        <pc:spChg chg="mod">
          <ac:chgData name="Lori Collins" userId="500a1ec7-b2bd-4582-bcd1-4e783972a2e9" providerId="ADAL" clId="{6483CF9E-FF30-4E15-89A6-F597EE58A772}" dt="2020-04-29T20:48:24.779" v="1758" actId="20577"/>
          <ac:spMkLst>
            <pc:docMk/>
            <pc:sldMk cId="761824518" sldId="301"/>
            <ac:spMk id="3" creationId="{580FF8B2-97DD-4713-8E2E-37CDE33F5021}"/>
          </ac:spMkLst>
        </pc:spChg>
      </pc:sldChg>
      <pc:sldChg chg="del">
        <pc:chgData name="Lori Collins" userId="500a1ec7-b2bd-4582-bcd1-4e783972a2e9" providerId="ADAL" clId="{6483CF9E-FF30-4E15-89A6-F597EE58A772}" dt="2020-04-29T20:33:23.899" v="5" actId="2696"/>
        <pc:sldMkLst>
          <pc:docMk/>
          <pc:sldMk cId="2444719161" sldId="301"/>
        </pc:sldMkLst>
      </pc:sldChg>
      <pc:sldChg chg="modSp new mod">
        <pc:chgData name="Lori Collins" userId="500a1ec7-b2bd-4582-bcd1-4e783972a2e9" providerId="ADAL" clId="{6483CF9E-FF30-4E15-89A6-F597EE58A772}" dt="2020-04-30T17:12:09.123" v="2418" actId="20577"/>
        <pc:sldMkLst>
          <pc:docMk/>
          <pc:sldMk cId="4076342617" sldId="302"/>
        </pc:sldMkLst>
        <pc:spChg chg="mod">
          <ac:chgData name="Lori Collins" userId="500a1ec7-b2bd-4582-bcd1-4e783972a2e9" providerId="ADAL" clId="{6483CF9E-FF30-4E15-89A6-F597EE58A772}" dt="2020-04-29T20:42:32.972" v="1007" actId="20577"/>
          <ac:spMkLst>
            <pc:docMk/>
            <pc:sldMk cId="4076342617" sldId="302"/>
            <ac:spMk id="2" creationId="{A764FE98-1A9B-4AC8-ADB2-5BB456B006F2}"/>
          </ac:spMkLst>
        </pc:spChg>
        <pc:spChg chg="mod">
          <ac:chgData name="Lori Collins" userId="500a1ec7-b2bd-4582-bcd1-4e783972a2e9" providerId="ADAL" clId="{6483CF9E-FF30-4E15-89A6-F597EE58A772}" dt="2020-04-30T17:12:09.123" v="2418" actId="20577"/>
          <ac:spMkLst>
            <pc:docMk/>
            <pc:sldMk cId="4076342617" sldId="302"/>
            <ac:spMk id="3" creationId="{F2C340B5-36AE-48B3-86C3-D6E9B30B5A49}"/>
          </ac:spMkLst>
        </pc:spChg>
      </pc:sldChg>
      <pc:sldChg chg="del">
        <pc:chgData name="Lori Collins" userId="500a1ec7-b2bd-4582-bcd1-4e783972a2e9" providerId="ADAL" clId="{6483CF9E-FF30-4E15-89A6-F597EE58A772}" dt="2020-04-29T20:34:01.473" v="9" actId="2696"/>
        <pc:sldMkLst>
          <pc:docMk/>
          <pc:sldMk cId="2196468816" sldId="303"/>
        </pc:sldMkLst>
      </pc:sldChg>
      <pc:sldChg chg="modSp new mod">
        <pc:chgData name="Lori Collins" userId="500a1ec7-b2bd-4582-bcd1-4e783972a2e9" providerId="ADAL" clId="{6483CF9E-FF30-4E15-89A6-F597EE58A772}" dt="2020-04-29T20:49:52.745" v="1991" actId="20577"/>
        <pc:sldMkLst>
          <pc:docMk/>
          <pc:sldMk cId="2668809265" sldId="303"/>
        </pc:sldMkLst>
        <pc:spChg chg="mod">
          <ac:chgData name="Lori Collins" userId="500a1ec7-b2bd-4582-bcd1-4e783972a2e9" providerId="ADAL" clId="{6483CF9E-FF30-4E15-89A6-F597EE58A772}" dt="2020-04-29T20:44:05.686" v="1203" actId="20577"/>
          <ac:spMkLst>
            <pc:docMk/>
            <pc:sldMk cId="2668809265" sldId="303"/>
            <ac:spMk id="2" creationId="{F85AF26A-CDF8-4DF4-A1DF-24EE10FFFE84}"/>
          </ac:spMkLst>
        </pc:spChg>
        <pc:spChg chg="mod">
          <ac:chgData name="Lori Collins" userId="500a1ec7-b2bd-4582-bcd1-4e783972a2e9" providerId="ADAL" clId="{6483CF9E-FF30-4E15-89A6-F597EE58A772}" dt="2020-04-29T20:49:52.745" v="1991" actId="20577"/>
          <ac:spMkLst>
            <pc:docMk/>
            <pc:sldMk cId="2668809265" sldId="303"/>
            <ac:spMk id="3" creationId="{3183D4A1-0826-4747-B489-2774082D1866}"/>
          </ac:spMkLst>
        </pc:spChg>
      </pc:sldChg>
      <pc:sldChg chg="modSp new mod">
        <pc:chgData name="Lori Collins" userId="500a1ec7-b2bd-4582-bcd1-4e783972a2e9" providerId="ADAL" clId="{6483CF9E-FF30-4E15-89A6-F597EE58A772}" dt="2020-04-30T17:18:57.548" v="2932" actId="20577"/>
        <pc:sldMkLst>
          <pc:docMk/>
          <pc:sldMk cId="3903483809" sldId="304"/>
        </pc:sldMkLst>
        <pc:spChg chg="mod">
          <ac:chgData name="Lori Collins" userId="500a1ec7-b2bd-4582-bcd1-4e783972a2e9" providerId="ADAL" clId="{6483CF9E-FF30-4E15-89A6-F597EE58A772}" dt="2020-04-30T17:12:59.858" v="2581" actId="20577"/>
          <ac:spMkLst>
            <pc:docMk/>
            <pc:sldMk cId="3903483809" sldId="304"/>
            <ac:spMk id="2" creationId="{2F0FA685-31E1-4238-9440-D2A80C92BF68}"/>
          </ac:spMkLst>
        </pc:spChg>
        <pc:spChg chg="mod">
          <ac:chgData name="Lori Collins" userId="500a1ec7-b2bd-4582-bcd1-4e783972a2e9" providerId="ADAL" clId="{6483CF9E-FF30-4E15-89A6-F597EE58A772}" dt="2020-04-30T17:18:57.548" v="2932" actId="20577"/>
          <ac:spMkLst>
            <pc:docMk/>
            <pc:sldMk cId="3903483809" sldId="304"/>
            <ac:spMk id="3" creationId="{7BB96933-AC7A-4643-B77A-F426C15C2F5A}"/>
          </ac:spMkLst>
        </pc:spChg>
      </pc:sldChg>
      <pc:sldChg chg="addSp modSp new mod">
        <pc:chgData name="Lori Collins" userId="500a1ec7-b2bd-4582-bcd1-4e783972a2e9" providerId="ADAL" clId="{6483CF9E-FF30-4E15-89A6-F597EE58A772}" dt="2020-04-30T17:42:52.002" v="4489" actId="27636"/>
        <pc:sldMkLst>
          <pc:docMk/>
          <pc:sldMk cId="3112711191" sldId="305"/>
        </pc:sldMkLst>
        <pc:spChg chg="mod">
          <ac:chgData name="Lori Collins" userId="500a1ec7-b2bd-4582-bcd1-4e783972a2e9" providerId="ADAL" clId="{6483CF9E-FF30-4E15-89A6-F597EE58A772}" dt="2020-04-29T21:01:07.905" v="2396" actId="20577"/>
          <ac:spMkLst>
            <pc:docMk/>
            <pc:sldMk cId="3112711191" sldId="305"/>
            <ac:spMk id="2" creationId="{A2CE0A0F-6EF3-43F3-8EC7-40B4182C17ED}"/>
          </ac:spMkLst>
        </pc:spChg>
        <pc:spChg chg="mod">
          <ac:chgData name="Lori Collins" userId="500a1ec7-b2bd-4582-bcd1-4e783972a2e9" providerId="ADAL" clId="{6483CF9E-FF30-4E15-89A6-F597EE58A772}" dt="2020-04-30T17:42:52.002" v="4489" actId="27636"/>
          <ac:spMkLst>
            <pc:docMk/>
            <pc:sldMk cId="3112711191" sldId="305"/>
            <ac:spMk id="3" creationId="{C0131003-7EDC-4FB7-8DB6-A40F6154621D}"/>
          </ac:spMkLst>
        </pc:spChg>
        <pc:spChg chg="add mod">
          <ac:chgData name="Lori Collins" userId="500a1ec7-b2bd-4582-bcd1-4e783972a2e9" providerId="ADAL" clId="{6483CF9E-FF30-4E15-89A6-F597EE58A772}" dt="2020-04-30T17:42:51.999" v="4488" actId="27636"/>
          <ac:spMkLst>
            <pc:docMk/>
            <pc:sldMk cId="3112711191" sldId="305"/>
            <ac:spMk id="5" creationId="{9063CFE8-9AC1-4057-98DC-56D1957BF2E2}"/>
          </ac:spMkLst>
        </pc:spChg>
      </pc:sldChg>
      <pc:sldChg chg="modSp new mod">
        <pc:chgData name="Lori Collins" userId="500a1ec7-b2bd-4582-bcd1-4e783972a2e9" providerId="ADAL" clId="{6483CF9E-FF30-4E15-89A6-F597EE58A772}" dt="2020-04-30T17:32:38.701" v="4346" actId="20577"/>
        <pc:sldMkLst>
          <pc:docMk/>
          <pc:sldMk cId="1816241265" sldId="306"/>
        </pc:sldMkLst>
        <pc:spChg chg="mod">
          <ac:chgData name="Lori Collins" userId="500a1ec7-b2bd-4582-bcd1-4e783972a2e9" providerId="ADAL" clId="{6483CF9E-FF30-4E15-89A6-F597EE58A772}" dt="2020-04-30T17:30:02.178" v="3955" actId="20577"/>
          <ac:spMkLst>
            <pc:docMk/>
            <pc:sldMk cId="1816241265" sldId="306"/>
            <ac:spMk id="2" creationId="{C30E318F-7920-4543-B408-3D2FBB47F674}"/>
          </ac:spMkLst>
        </pc:spChg>
        <pc:spChg chg="mod">
          <ac:chgData name="Lori Collins" userId="500a1ec7-b2bd-4582-bcd1-4e783972a2e9" providerId="ADAL" clId="{6483CF9E-FF30-4E15-89A6-F597EE58A772}" dt="2020-04-30T17:32:38.701" v="4346" actId="20577"/>
          <ac:spMkLst>
            <pc:docMk/>
            <pc:sldMk cId="1816241265" sldId="306"/>
            <ac:spMk id="3" creationId="{DA74F28B-AFC9-4F4E-A191-3ACDA253E7FF}"/>
          </ac:spMkLst>
        </pc:spChg>
      </pc:sldChg>
      <pc:sldChg chg="modSp new mod">
        <pc:chgData name="Lori Collins" userId="500a1ec7-b2bd-4582-bcd1-4e783972a2e9" providerId="ADAL" clId="{6483CF9E-FF30-4E15-89A6-F597EE58A772}" dt="2020-04-30T17:45:48.819" v="4807" actId="20577"/>
        <pc:sldMkLst>
          <pc:docMk/>
          <pc:sldMk cId="17440193" sldId="307"/>
        </pc:sldMkLst>
        <pc:spChg chg="mod">
          <ac:chgData name="Lori Collins" userId="500a1ec7-b2bd-4582-bcd1-4e783972a2e9" providerId="ADAL" clId="{6483CF9E-FF30-4E15-89A6-F597EE58A772}" dt="2020-04-30T17:33:08.617" v="4374" actId="20577"/>
          <ac:spMkLst>
            <pc:docMk/>
            <pc:sldMk cId="17440193" sldId="307"/>
            <ac:spMk id="2" creationId="{A3223682-AB6A-4C67-8D5F-8B83F6453673}"/>
          </ac:spMkLst>
        </pc:spChg>
        <pc:spChg chg="mod">
          <ac:chgData name="Lori Collins" userId="500a1ec7-b2bd-4582-bcd1-4e783972a2e9" providerId="ADAL" clId="{6483CF9E-FF30-4E15-89A6-F597EE58A772}" dt="2020-04-30T17:45:48.819" v="4807" actId="20577"/>
          <ac:spMkLst>
            <pc:docMk/>
            <pc:sldMk cId="17440193" sldId="307"/>
            <ac:spMk id="3" creationId="{253FA0BA-3D0B-4B7A-990A-DFC7890B6208}"/>
          </ac:spMkLst>
        </pc:spChg>
      </pc:sldChg>
      <pc:sldChg chg="modSp new mod">
        <pc:chgData name="Lori Collins" userId="500a1ec7-b2bd-4582-bcd1-4e783972a2e9" providerId="ADAL" clId="{6483CF9E-FF30-4E15-89A6-F597EE58A772}" dt="2020-04-30T17:48:10.102" v="4993" actId="20577"/>
        <pc:sldMkLst>
          <pc:docMk/>
          <pc:sldMk cId="1443846444" sldId="308"/>
        </pc:sldMkLst>
        <pc:spChg chg="mod">
          <ac:chgData name="Lori Collins" userId="500a1ec7-b2bd-4582-bcd1-4e783972a2e9" providerId="ADAL" clId="{6483CF9E-FF30-4E15-89A6-F597EE58A772}" dt="2020-04-30T17:46:53.221" v="4853" actId="20577"/>
          <ac:spMkLst>
            <pc:docMk/>
            <pc:sldMk cId="1443846444" sldId="308"/>
            <ac:spMk id="2" creationId="{1A90E563-9104-4242-A887-AE6098AC9C12}"/>
          </ac:spMkLst>
        </pc:spChg>
        <pc:spChg chg="mod">
          <ac:chgData name="Lori Collins" userId="500a1ec7-b2bd-4582-bcd1-4e783972a2e9" providerId="ADAL" clId="{6483CF9E-FF30-4E15-89A6-F597EE58A772}" dt="2020-04-30T17:48:10.102" v="4993" actId="20577"/>
          <ac:spMkLst>
            <pc:docMk/>
            <pc:sldMk cId="1443846444" sldId="308"/>
            <ac:spMk id="3" creationId="{E4EF90BB-8AC3-46DB-8752-A81E03C91127}"/>
          </ac:spMkLst>
        </pc:spChg>
      </pc:sldChg>
      <pc:sldChg chg="modSp new mod">
        <pc:chgData name="Lori Collins" userId="500a1ec7-b2bd-4582-bcd1-4e783972a2e9" providerId="ADAL" clId="{6483CF9E-FF30-4E15-89A6-F597EE58A772}" dt="2020-04-30T17:49:54.582" v="5213" actId="20577"/>
        <pc:sldMkLst>
          <pc:docMk/>
          <pc:sldMk cId="1922226748" sldId="309"/>
        </pc:sldMkLst>
        <pc:spChg chg="mod">
          <ac:chgData name="Lori Collins" userId="500a1ec7-b2bd-4582-bcd1-4e783972a2e9" providerId="ADAL" clId="{6483CF9E-FF30-4E15-89A6-F597EE58A772}" dt="2020-04-30T17:48:29.535" v="5007" actId="20577"/>
          <ac:spMkLst>
            <pc:docMk/>
            <pc:sldMk cId="1922226748" sldId="309"/>
            <ac:spMk id="2" creationId="{55BFA17D-7EBD-4045-9776-E80EE2CBF496}"/>
          </ac:spMkLst>
        </pc:spChg>
        <pc:spChg chg="mod">
          <ac:chgData name="Lori Collins" userId="500a1ec7-b2bd-4582-bcd1-4e783972a2e9" providerId="ADAL" clId="{6483CF9E-FF30-4E15-89A6-F597EE58A772}" dt="2020-04-30T17:49:54.582" v="5213" actId="20577"/>
          <ac:spMkLst>
            <pc:docMk/>
            <pc:sldMk cId="1922226748" sldId="309"/>
            <ac:spMk id="3" creationId="{CBF15158-CCE9-4B09-90F8-9773AAD6E093}"/>
          </ac:spMkLst>
        </pc:spChg>
      </pc:sldChg>
      <pc:sldChg chg="del">
        <pc:chgData name="Lori Collins" userId="500a1ec7-b2bd-4582-bcd1-4e783972a2e9" providerId="ADAL" clId="{6483CF9E-FF30-4E15-89A6-F597EE58A772}" dt="2020-04-29T20:33:23.899" v="5" actId="2696"/>
        <pc:sldMkLst>
          <pc:docMk/>
          <pc:sldMk cId="1740037" sldId="310"/>
        </pc:sldMkLst>
      </pc:sldChg>
      <pc:sldChg chg="addSp delSp modSp new mod">
        <pc:chgData name="Lori Collins" userId="500a1ec7-b2bd-4582-bcd1-4e783972a2e9" providerId="ADAL" clId="{6483CF9E-FF30-4E15-89A6-F597EE58A772}" dt="2020-04-30T17:59:47.431" v="5599" actId="20577"/>
        <pc:sldMkLst>
          <pc:docMk/>
          <pc:sldMk cId="2799957264" sldId="310"/>
        </pc:sldMkLst>
        <pc:spChg chg="mod">
          <ac:chgData name="Lori Collins" userId="500a1ec7-b2bd-4582-bcd1-4e783972a2e9" providerId="ADAL" clId="{6483CF9E-FF30-4E15-89A6-F597EE58A772}" dt="2020-04-30T17:50:17.599" v="5239" actId="20577"/>
          <ac:spMkLst>
            <pc:docMk/>
            <pc:sldMk cId="2799957264" sldId="310"/>
            <ac:spMk id="2" creationId="{93B212CF-B978-4A30-B7DD-697807226B88}"/>
          </ac:spMkLst>
        </pc:spChg>
        <pc:spChg chg="mod">
          <ac:chgData name="Lori Collins" userId="500a1ec7-b2bd-4582-bcd1-4e783972a2e9" providerId="ADAL" clId="{6483CF9E-FF30-4E15-89A6-F597EE58A772}" dt="2020-04-30T17:59:47.431" v="5599" actId="20577"/>
          <ac:spMkLst>
            <pc:docMk/>
            <pc:sldMk cId="2799957264" sldId="310"/>
            <ac:spMk id="3" creationId="{E157E2A9-DEC4-4999-9D90-4F14A60E3757}"/>
          </ac:spMkLst>
        </pc:spChg>
        <pc:spChg chg="add del mod">
          <ac:chgData name="Lori Collins" userId="500a1ec7-b2bd-4582-bcd1-4e783972a2e9" providerId="ADAL" clId="{6483CF9E-FF30-4E15-89A6-F597EE58A772}" dt="2020-04-30T17:54:18.812" v="5546"/>
          <ac:spMkLst>
            <pc:docMk/>
            <pc:sldMk cId="2799957264" sldId="310"/>
            <ac:spMk id="5" creationId="{22C2A49E-EE47-4691-8522-53C934889398}"/>
          </ac:spMkLst>
        </pc:spChg>
      </pc:sldChg>
      <pc:sldChg chg="addSp delSp modSp new mod setBg">
        <pc:chgData name="Lori Collins" userId="500a1ec7-b2bd-4582-bcd1-4e783972a2e9" providerId="ADAL" clId="{6483CF9E-FF30-4E15-89A6-F597EE58A772}" dt="2020-04-30T18:10:17.575" v="5766" actId="20577"/>
        <pc:sldMkLst>
          <pc:docMk/>
          <pc:sldMk cId="973668925" sldId="311"/>
        </pc:sldMkLst>
        <pc:spChg chg="mod">
          <ac:chgData name="Lori Collins" userId="500a1ec7-b2bd-4582-bcd1-4e783972a2e9" providerId="ADAL" clId="{6483CF9E-FF30-4E15-89A6-F597EE58A772}" dt="2020-04-30T18:09:02.445" v="5623" actId="26606"/>
          <ac:spMkLst>
            <pc:docMk/>
            <pc:sldMk cId="973668925" sldId="311"/>
            <ac:spMk id="2" creationId="{51DE69F7-28A6-4C30-BF82-61DADFC365B5}"/>
          </ac:spMkLst>
        </pc:spChg>
        <pc:spChg chg="del">
          <ac:chgData name="Lori Collins" userId="500a1ec7-b2bd-4582-bcd1-4e783972a2e9" providerId="ADAL" clId="{6483CF9E-FF30-4E15-89A6-F597EE58A772}" dt="2020-04-30T18:07:47.562" v="5619"/>
          <ac:spMkLst>
            <pc:docMk/>
            <pc:sldMk cId="973668925" sldId="311"/>
            <ac:spMk id="3" creationId="{17BE250F-55DC-4405-9663-0BF95D0CB33E}"/>
          </ac:spMkLst>
        </pc:spChg>
        <pc:spChg chg="mod">
          <ac:chgData name="Lori Collins" userId="500a1ec7-b2bd-4582-bcd1-4e783972a2e9" providerId="ADAL" clId="{6483CF9E-FF30-4E15-89A6-F597EE58A772}" dt="2020-04-30T18:09:02.445" v="5623" actId="26606"/>
          <ac:spMkLst>
            <pc:docMk/>
            <pc:sldMk cId="973668925" sldId="311"/>
            <ac:spMk id="4" creationId="{DBB6B0F6-9103-4394-BB9C-9E8C5367AE64}"/>
          </ac:spMkLst>
        </pc:spChg>
        <pc:spChg chg="add del mod">
          <ac:chgData name="Lori Collins" userId="500a1ec7-b2bd-4582-bcd1-4e783972a2e9" providerId="ADAL" clId="{6483CF9E-FF30-4E15-89A6-F597EE58A772}" dt="2020-04-30T18:10:17.575" v="5766" actId="20577"/>
          <ac:spMkLst>
            <pc:docMk/>
            <pc:sldMk cId="973668925" sldId="311"/>
            <ac:spMk id="6" creationId="{77785F78-0EB7-4F08-8F79-AA05ADD9A996}"/>
          </ac:spMkLst>
        </pc:spChg>
        <pc:spChg chg="add del">
          <ac:chgData name="Lori Collins" userId="500a1ec7-b2bd-4582-bcd1-4e783972a2e9" providerId="ADAL" clId="{6483CF9E-FF30-4E15-89A6-F597EE58A772}" dt="2020-04-30T18:09:02.445" v="5623" actId="26606"/>
          <ac:spMkLst>
            <pc:docMk/>
            <pc:sldMk cId="973668925" sldId="311"/>
            <ac:spMk id="13" creationId="{7F57BEA8-497D-4AA8-8A18-BDCD696B25FE}"/>
          </ac:spMkLst>
        </pc:spChg>
        <pc:graphicFrameChg chg="add mod ord modGraphic">
          <ac:chgData name="Lori Collins" userId="500a1ec7-b2bd-4582-bcd1-4e783972a2e9" providerId="ADAL" clId="{6483CF9E-FF30-4E15-89A6-F597EE58A772}" dt="2020-04-30T18:09:02.445" v="5623" actId="26606"/>
          <ac:graphicFrameMkLst>
            <pc:docMk/>
            <pc:sldMk cId="973668925" sldId="311"/>
            <ac:graphicFrameMk id="5" creationId="{FA41532F-185C-40C8-99E2-99024E855989}"/>
          </ac:graphicFrameMkLst>
        </pc:graphicFrameChg>
        <pc:cxnChg chg="add del">
          <ac:chgData name="Lori Collins" userId="500a1ec7-b2bd-4582-bcd1-4e783972a2e9" providerId="ADAL" clId="{6483CF9E-FF30-4E15-89A6-F597EE58A772}" dt="2020-04-30T18:09:02.445" v="5623" actId="26606"/>
          <ac:cxnSpMkLst>
            <pc:docMk/>
            <pc:sldMk cId="973668925" sldId="311"/>
            <ac:cxnSpMk id="11" creationId="{D2E961F1-4A28-4A5F-BBD4-6E400E5E6C75}"/>
          </ac:cxnSpMkLst>
        </pc:cxnChg>
        <pc:cxnChg chg="add del">
          <ac:chgData name="Lori Collins" userId="500a1ec7-b2bd-4582-bcd1-4e783972a2e9" providerId="ADAL" clId="{6483CF9E-FF30-4E15-89A6-F597EE58A772}" dt="2020-04-30T18:09:02.445" v="5623" actId="26606"/>
          <ac:cxnSpMkLst>
            <pc:docMk/>
            <pc:sldMk cId="973668925" sldId="311"/>
            <ac:cxnSpMk id="15" creationId="{A82415D3-DDE5-4D63-8CB3-23A5EC581B27}"/>
          </ac:cxnSpMkLst>
        </pc:cxnChg>
        <pc:cxnChg chg="add del">
          <ac:chgData name="Lori Collins" userId="500a1ec7-b2bd-4582-bcd1-4e783972a2e9" providerId="ADAL" clId="{6483CF9E-FF30-4E15-89A6-F597EE58A772}" dt="2020-04-30T18:09:02.445" v="5623" actId="26606"/>
          <ac:cxnSpMkLst>
            <pc:docMk/>
            <pc:sldMk cId="973668925" sldId="311"/>
            <ac:cxnSpMk id="17" creationId="{AD7193FB-6AE6-4B3B-8F89-56B55DD63B4D}"/>
          </ac:cxnSpMkLst>
        </pc:cxnChg>
      </pc:sldChg>
      <pc:sldChg chg="modSp new mod">
        <pc:chgData name="Lori Collins" userId="500a1ec7-b2bd-4582-bcd1-4e783972a2e9" providerId="ADAL" clId="{6483CF9E-FF30-4E15-89A6-F597EE58A772}" dt="2020-04-30T18:13:27.870" v="5888" actId="20577"/>
        <pc:sldMkLst>
          <pc:docMk/>
          <pc:sldMk cId="3711523525" sldId="312"/>
        </pc:sldMkLst>
        <pc:spChg chg="mod">
          <ac:chgData name="Lori Collins" userId="500a1ec7-b2bd-4582-bcd1-4e783972a2e9" providerId="ADAL" clId="{6483CF9E-FF30-4E15-89A6-F597EE58A772}" dt="2020-04-30T18:13:06.839" v="5808" actId="20577"/>
          <ac:spMkLst>
            <pc:docMk/>
            <pc:sldMk cId="3711523525" sldId="312"/>
            <ac:spMk id="2" creationId="{B3301092-339E-4CC7-9148-6ABCFA9BBF5C}"/>
          </ac:spMkLst>
        </pc:spChg>
        <pc:spChg chg="mod">
          <ac:chgData name="Lori Collins" userId="500a1ec7-b2bd-4582-bcd1-4e783972a2e9" providerId="ADAL" clId="{6483CF9E-FF30-4E15-89A6-F597EE58A772}" dt="2020-04-30T18:13:27.870" v="5888" actId="20577"/>
          <ac:spMkLst>
            <pc:docMk/>
            <pc:sldMk cId="3711523525" sldId="312"/>
            <ac:spMk id="3" creationId="{4A7769A4-29A3-4F7D-8E94-7E1D03201990}"/>
          </ac:spMkLst>
        </pc:spChg>
      </pc:sldChg>
      <pc:sldChg chg="modSp new mod">
        <pc:chgData name="Lori Collins" userId="500a1ec7-b2bd-4582-bcd1-4e783972a2e9" providerId="ADAL" clId="{6483CF9E-FF30-4E15-89A6-F597EE58A772}" dt="2020-04-30T18:15:40.317" v="6000" actId="20577"/>
        <pc:sldMkLst>
          <pc:docMk/>
          <pc:sldMk cId="4094110933" sldId="313"/>
        </pc:sldMkLst>
        <pc:spChg chg="mod">
          <ac:chgData name="Lori Collins" userId="500a1ec7-b2bd-4582-bcd1-4e783972a2e9" providerId="ADAL" clId="{6483CF9E-FF30-4E15-89A6-F597EE58A772}" dt="2020-04-30T18:14:01.880" v="5927" actId="20577"/>
          <ac:spMkLst>
            <pc:docMk/>
            <pc:sldMk cId="4094110933" sldId="313"/>
            <ac:spMk id="2" creationId="{475C6238-A003-4992-9F9D-EB393AAA562B}"/>
          </ac:spMkLst>
        </pc:spChg>
        <pc:spChg chg="mod">
          <ac:chgData name="Lori Collins" userId="500a1ec7-b2bd-4582-bcd1-4e783972a2e9" providerId="ADAL" clId="{6483CF9E-FF30-4E15-89A6-F597EE58A772}" dt="2020-04-30T18:15:40.317" v="6000" actId="20577"/>
          <ac:spMkLst>
            <pc:docMk/>
            <pc:sldMk cId="4094110933" sldId="313"/>
            <ac:spMk id="3" creationId="{14FCAE67-7A05-402E-ACC9-4C22D15FB3D0}"/>
          </ac:spMkLst>
        </pc:spChg>
      </pc:sldChg>
      <pc:sldChg chg="modSp new mod">
        <pc:chgData name="Lori Collins" userId="500a1ec7-b2bd-4582-bcd1-4e783972a2e9" providerId="ADAL" clId="{6483CF9E-FF30-4E15-89A6-F597EE58A772}" dt="2020-04-30T18:16:16.648" v="6011" actId="20577"/>
        <pc:sldMkLst>
          <pc:docMk/>
          <pc:sldMk cId="4065437135" sldId="314"/>
        </pc:sldMkLst>
        <pc:spChg chg="mod">
          <ac:chgData name="Lori Collins" userId="500a1ec7-b2bd-4582-bcd1-4e783972a2e9" providerId="ADAL" clId="{6483CF9E-FF30-4E15-89A6-F597EE58A772}" dt="2020-04-30T18:16:16.648" v="6011" actId="20577"/>
          <ac:spMkLst>
            <pc:docMk/>
            <pc:sldMk cId="4065437135" sldId="314"/>
            <ac:spMk id="3" creationId="{A6187469-F06C-47C0-95C7-224DFD4913F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9E3EA-0ED7-4909-973E-A3B949F6198E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FB0C4-50AA-4C56-A2A7-6A6BB116D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78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5F7D634-7622-423C-806E-9D00FC605B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0" y="1645773"/>
            <a:ext cx="121920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 for Iowa State Workforce Development Board">
            <a:extLst>
              <a:ext uri="{FF2B5EF4-FFF2-40B4-BE49-F238E27FC236}">
                <a16:creationId xmlns:a16="http://schemas.microsoft.com/office/drawing/2014/main" id="{5C71DC3B-D666-4059-8354-5288EC4EDD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752" y="450930"/>
            <a:ext cx="4821537" cy="982733"/>
          </a:xfrm>
          <a:prstGeom prst="rect">
            <a:avLst/>
          </a:prstGeom>
        </p:spPr>
      </p:pic>
      <p:sp>
        <p:nvSpPr>
          <p:cNvPr id="7" name="IA - Iowa">
            <a:extLst>
              <a:ext uri="{FF2B5EF4-FFF2-40B4-BE49-F238E27FC236}">
                <a16:creationId xmlns:a16="http://schemas.microsoft.com/office/drawing/2014/main" id="{844A14F8-D0CC-408C-9A89-8D978913DD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642342" y="217424"/>
            <a:ext cx="2233386" cy="1449745"/>
          </a:xfrm>
          <a:custGeom>
            <a:avLst/>
            <a:gdLst>
              <a:gd name="connsiteX0" fmla="*/ 459925 w 562369"/>
              <a:gd name="connsiteY0" fmla="*/ 0 h 365047"/>
              <a:gd name="connsiteX1" fmla="*/ 323377 w 562369"/>
              <a:gd name="connsiteY1" fmla="*/ 7104 h 365047"/>
              <a:gd name="connsiteX2" fmla="*/ 322983 w 562369"/>
              <a:gd name="connsiteY2" fmla="*/ 7104 h 365047"/>
              <a:gd name="connsiteX3" fmla="*/ 99318 w 562369"/>
              <a:gd name="connsiteY3" fmla="*/ 13813 h 365047"/>
              <a:gd name="connsiteX4" fmla="*/ 98923 w 562369"/>
              <a:gd name="connsiteY4" fmla="*/ 13813 h 365047"/>
              <a:gd name="connsiteX5" fmla="*/ 9733 w 562369"/>
              <a:gd name="connsiteY5" fmla="*/ 14602 h 365047"/>
              <a:gd name="connsiteX6" fmla="*/ 9240 w 562369"/>
              <a:gd name="connsiteY6" fmla="*/ 14602 h 365047"/>
              <a:gd name="connsiteX7" fmla="*/ 2137 w 562369"/>
              <a:gd name="connsiteY7" fmla="*/ 14602 h 365047"/>
              <a:gd name="connsiteX8" fmla="*/ 2728 w 562369"/>
              <a:gd name="connsiteY8" fmla="*/ 17167 h 365047"/>
              <a:gd name="connsiteX9" fmla="*/ 4406 w 562369"/>
              <a:gd name="connsiteY9" fmla="*/ 19930 h 365047"/>
              <a:gd name="connsiteX10" fmla="*/ 6675 w 562369"/>
              <a:gd name="connsiteY10" fmla="*/ 34729 h 365047"/>
              <a:gd name="connsiteX11" fmla="*/ 4110 w 562369"/>
              <a:gd name="connsiteY11" fmla="*/ 38577 h 365047"/>
              <a:gd name="connsiteX12" fmla="*/ 7760 w 562369"/>
              <a:gd name="connsiteY12" fmla="*/ 43806 h 365047"/>
              <a:gd name="connsiteX13" fmla="*/ 13285 w 562369"/>
              <a:gd name="connsiteY13" fmla="*/ 50317 h 365047"/>
              <a:gd name="connsiteX14" fmla="*/ 13384 w 562369"/>
              <a:gd name="connsiteY14" fmla="*/ 50811 h 365047"/>
              <a:gd name="connsiteX15" fmla="*/ 13483 w 562369"/>
              <a:gd name="connsiteY15" fmla="*/ 51107 h 365047"/>
              <a:gd name="connsiteX16" fmla="*/ 9141 w 562369"/>
              <a:gd name="connsiteY16" fmla="*/ 67188 h 365047"/>
              <a:gd name="connsiteX17" fmla="*/ 8845 w 562369"/>
              <a:gd name="connsiteY17" fmla="*/ 67287 h 365047"/>
              <a:gd name="connsiteX18" fmla="*/ 8845 w 562369"/>
              <a:gd name="connsiteY18" fmla="*/ 67386 h 365047"/>
              <a:gd name="connsiteX19" fmla="*/ 8648 w 562369"/>
              <a:gd name="connsiteY19" fmla="*/ 70642 h 365047"/>
              <a:gd name="connsiteX20" fmla="*/ 1249 w 562369"/>
              <a:gd name="connsiteY20" fmla="*/ 93728 h 365047"/>
              <a:gd name="connsiteX21" fmla="*/ 3715 w 562369"/>
              <a:gd name="connsiteY21" fmla="*/ 105568 h 365047"/>
              <a:gd name="connsiteX22" fmla="*/ 3715 w 562369"/>
              <a:gd name="connsiteY22" fmla="*/ 105568 h 365047"/>
              <a:gd name="connsiteX23" fmla="*/ 3715 w 562369"/>
              <a:gd name="connsiteY23" fmla="*/ 105568 h 365047"/>
              <a:gd name="connsiteX24" fmla="*/ 11707 w 562369"/>
              <a:gd name="connsiteY24" fmla="*/ 125300 h 365047"/>
              <a:gd name="connsiteX25" fmla="*/ 15456 w 562369"/>
              <a:gd name="connsiteY25" fmla="*/ 126089 h 365047"/>
              <a:gd name="connsiteX26" fmla="*/ 19402 w 562369"/>
              <a:gd name="connsiteY26" fmla="*/ 130825 h 365047"/>
              <a:gd name="connsiteX27" fmla="*/ 19205 w 562369"/>
              <a:gd name="connsiteY27" fmla="*/ 143256 h 365047"/>
              <a:gd name="connsiteX28" fmla="*/ 22757 w 562369"/>
              <a:gd name="connsiteY28" fmla="*/ 151347 h 365047"/>
              <a:gd name="connsiteX29" fmla="*/ 24829 w 562369"/>
              <a:gd name="connsiteY29" fmla="*/ 166540 h 365047"/>
              <a:gd name="connsiteX30" fmla="*/ 24829 w 562369"/>
              <a:gd name="connsiteY30" fmla="*/ 166540 h 365047"/>
              <a:gd name="connsiteX31" fmla="*/ 31636 w 562369"/>
              <a:gd name="connsiteY31" fmla="*/ 181438 h 365047"/>
              <a:gd name="connsiteX32" fmla="*/ 41404 w 562369"/>
              <a:gd name="connsiteY32" fmla="*/ 194067 h 365047"/>
              <a:gd name="connsiteX33" fmla="*/ 42390 w 562369"/>
              <a:gd name="connsiteY33" fmla="*/ 197323 h 365047"/>
              <a:gd name="connsiteX34" fmla="*/ 42390 w 562369"/>
              <a:gd name="connsiteY34" fmla="*/ 203834 h 365047"/>
              <a:gd name="connsiteX35" fmla="*/ 44659 w 562369"/>
              <a:gd name="connsiteY35" fmla="*/ 207978 h 365047"/>
              <a:gd name="connsiteX36" fmla="*/ 47521 w 562369"/>
              <a:gd name="connsiteY36" fmla="*/ 228006 h 365047"/>
              <a:gd name="connsiteX37" fmla="*/ 48211 w 562369"/>
              <a:gd name="connsiteY37" fmla="*/ 237873 h 365047"/>
              <a:gd name="connsiteX38" fmla="*/ 48902 w 562369"/>
              <a:gd name="connsiteY38" fmla="*/ 241227 h 365047"/>
              <a:gd name="connsiteX39" fmla="*/ 50875 w 562369"/>
              <a:gd name="connsiteY39" fmla="*/ 241227 h 365047"/>
              <a:gd name="connsiteX40" fmla="*/ 55808 w 562369"/>
              <a:gd name="connsiteY40" fmla="*/ 246160 h 365047"/>
              <a:gd name="connsiteX41" fmla="*/ 55808 w 562369"/>
              <a:gd name="connsiteY41" fmla="*/ 246259 h 365047"/>
              <a:gd name="connsiteX42" fmla="*/ 55808 w 562369"/>
              <a:gd name="connsiteY42" fmla="*/ 250600 h 365047"/>
              <a:gd name="connsiteX43" fmla="*/ 60544 w 562369"/>
              <a:gd name="connsiteY43" fmla="*/ 252968 h 365047"/>
              <a:gd name="connsiteX44" fmla="*/ 63109 w 562369"/>
              <a:gd name="connsiteY44" fmla="*/ 258394 h 365047"/>
              <a:gd name="connsiteX45" fmla="*/ 62221 w 562369"/>
              <a:gd name="connsiteY45" fmla="*/ 262834 h 365047"/>
              <a:gd name="connsiteX46" fmla="*/ 61728 w 562369"/>
              <a:gd name="connsiteY46" fmla="*/ 265202 h 365047"/>
              <a:gd name="connsiteX47" fmla="*/ 63010 w 562369"/>
              <a:gd name="connsiteY47" fmla="*/ 267175 h 365047"/>
              <a:gd name="connsiteX48" fmla="*/ 63010 w 562369"/>
              <a:gd name="connsiteY48" fmla="*/ 267175 h 365047"/>
              <a:gd name="connsiteX49" fmla="*/ 65477 w 562369"/>
              <a:gd name="connsiteY49" fmla="*/ 271121 h 365047"/>
              <a:gd name="connsiteX50" fmla="*/ 65970 w 562369"/>
              <a:gd name="connsiteY50" fmla="*/ 275068 h 365047"/>
              <a:gd name="connsiteX51" fmla="*/ 65970 w 562369"/>
              <a:gd name="connsiteY51" fmla="*/ 275068 h 365047"/>
              <a:gd name="connsiteX52" fmla="*/ 64885 w 562369"/>
              <a:gd name="connsiteY52" fmla="*/ 278620 h 365047"/>
              <a:gd name="connsiteX53" fmla="*/ 64786 w 562369"/>
              <a:gd name="connsiteY53" fmla="*/ 279014 h 365047"/>
              <a:gd name="connsiteX54" fmla="*/ 63898 w 562369"/>
              <a:gd name="connsiteY54" fmla="*/ 281777 h 365047"/>
              <a:gd name="connsiteX55" fmla="*/ 65773 w 562369"/>
              <a:gd name="connsiteY55" fmla="*/ 283947 h 365047"/>
              <a:gd name="connsiteX56" fmla="*/ 65970 w 562369"/>
              <a:gd name="connsiteY56" fmla="*/ 284145 h 365047"/>
              <a:gd name="connsiteX57" fmla="*/ 68831 w 562369"/>
              <a:gd name="connsiteY57" fmla="*/ 287697 h 365047"/>
              <a:gd name="connsiteX58" fmla="*/ 69917 w 562369"/>
              <a:gd name="connsiteY58" fmla="*/ 291248 h 365047"/>
              <a:gd name="connsiteX59" fmla="*/ 69917 w 562369"/>
              <a:gd name="connsiteY59" fmla="*/ 291248 h 365047"/>
              <a:gd name="connsiteX60" fmla="*/ 68634 w 562369"/>
              <a:gd name="connsiteY60" fmla="*/ 304864 h 365047"/>
              <a:gd name="connsiteX61" fmla="*/ 68831 w 562369"/>
              <a:gd name="connsiteY61" fmla="*/ 309007 h 365047"/>
              <a:gd name="connsiteX62" fmla="*/ 69719 w 562369"/>
              <a:gd name="connsiteY62" fmla="*/ 345907 h 365047"/>
              <a:gd name="connsiteX63" fmla="*/ 70805 w 562369"/>
              <a:gd name="connsiteY63" fmla="*/ 346696 h 365047"/>
              <a:gd name="connsiteX64" fmla="*/ 75343 w 562369"/>
              <a:gd name="connsiteY64" fmla="*/ 350445 h 365047"/>
              <a:gd name="connsiteX65" fmla="*/ 77612 w 562369"/>
              <a:gd name="connsiteY65" fmla="*/ 355872 h 365047"/>
              <a:gd name="connsiteX66" fmla="*/ 77612 w 562369"/>
              <a:gd name="connsiteY66" fmla="*/ 355970 h 365047"/>
              <a:gd name="connsiteX67" fmla="*/ 81361 w 562369"/>
              <a:gd name="connsiteY67" fmla="*/ 355970 h 365047"/>
              <a:gd name="connsiteX68" fmla="*/ 81361 w 562369"/>
              <a:gd name="connsiteY68" fmla="*/ 355970 h 365047"/>
              <a:gd name="connsiteX69" fmla="*/ 81953 w 562369"/>
              <a:gd name="connsiteY69" fmla="*/ 355970 h 365047"/>
              <a:gd name="connsiteX70" fmla="*/ 351792 w 562369"/>
              <a:gd name="connsiteY70" fmla="*/ 348965 h 365047"/>
              <a:gd name="connsiteX71" fmla="*/ 403786 w 562369"/>
              <a:gd name="connsiteY71" fmla="*/ 344920 h 365047"/>
              <a:gd name="connsiteX72" fmla="*/ 437923 w 562369"/>
              <a:gd name="connsiteY72" fmla="*/ 340480 h 365047"/>
              <a:gd name="connsiteX73" fmla="*/ 438022 w 562369"/>
              <a:gd name="connsiteY73" fmla="*/ 340480 h 365047"/>
              <a:gd name="connsiteX74" fmla="*/ 438219 w 562369"/>
              <a:gd name="connsiteY74" fmla="*/ 340480 h 365047"/>
              <a:gd name="connsiteX75" fmla="*/ 438219 w 562369"/>
              <a:gd name="connsiteY75" fmla="*/ 340480 h 365047"/>
              <a:gd name="connsiteX76" fmla="*/ 443448 w 562369"/>
              <a:gd name="connsiteY76" fmla="*/ 342947 h 365047"/>
              <a:gd name="connsiteX77" fmla="*/ 445125 w 562369"/>
              <a:gd name="connsiteY77" fmla="*/ 346203 h 365047"/>
              <a:gd name="connsiteX78" fmla="*/ 445323 w 562369"/>
              <a:gd name="connsiteY78" fmla="*/ 346499 h 365047"/>
              <a:gd name="connsiteX79" fmla="*/ 454005 w 562369"/>
              <a:gd name="connsiteY79" fmla="*/ 355576 h 365047"/>
              <a:gd name="connsiteX80" fmla="*/ 466930 w 562369"/>
              <a:gd name="connsiteY80" fmla="*/ 367908 h 365047"/>
              <a:gd name="connsiteX81" fmla="*/ 467127 w 562369"/>
              <a:gd name="connsiteY81" fmla="*/ 368204 h 365047"/>
              <a:gd name="connsiteX82" fmla="*/ 467127 w 562369"/>
              <a:gd name="connsiteY82" fmla="*/ 368303 h 365047"/>
              <a:gd name="connsiteX83" fmla="*/ 469297 w 562369"/>
              <a:gd name="connsiteY83" fmla="*/ 364356 h 365047"/>
              <a:gd name="connsiteX84" fmla="*/ 464858 w 562369"/>
              <a:gd name="connsiteY84" fmla="*/ 356365 h 365047"/>
              <a:gd name="connsiteX85" fmla="*/ 465154 w 562369"/>
              <a:gd name="connsiteY85" fmla="*/ 350346 h 365047"/>
              <a:gd name="connsiteX86" fmla="*/ 484985 w 562369"/>
              <a:gd name="connsiteY86" fmla="*/ 335646 h 365047"/>
              <a:gd name="connsiteX87" fmla="*/ 490707 w 562369"/>
              <a:gd name="connsiteY87" fmla="*/ 328345 h 365047"/>
              <a:gd name="connsiteX88" fmla="*/ 490904 w 562369"/>
              <a:gd name="connsiteY88" fmla="*/ 321735 h 365047"/>
              <a:gd name="connsiteX89" fmla="*/ 499093 w 562369"/>
              <a:gd name="connsiteY89" fmla="*/ 305357 h 365047"/>
              <a:gd name="connsiteX90" fmla="*/ 500178 w 562369"/>
              <a:gd name="connsiteY90" fmla="*/ 303976 h 365047"/>
              <a:gd name="connsiteX91" fmla="*/ 500178 w 562369"/>
              <a:gd name="connsiteY91" fmla="*/ 303976 h 365047"/>
              <a:gd name="connsiteX92" fmla="*/ 500178 w 562369"/>
              <a:gd name="connsiteY92" fmla="*/ 303976 h 365047"/>
              <a:gd name="connsiteX93" fmla="*/ 503336 w 562369"/>
              <a:gd name="connsiteY93" fmla="*/ 293123 h 365047"/>
              <a:gd name="connsiteX94" fmla="*/ 496232 w 562369"/>
              <a:gd name="connsiteY94" fmla="*/ 280494 h 365047"/>
              <a:gd name="connsiteX95" fmla="*/ 496232 w 562369"/>
              <a:gd name="connsiteY95" fmla="*/ 280494 h 365047"/>
              <a:gd name="connsiteX96" fmla="*/ 488931 w 562369"/>
              <a:gd name="connsiteY96" fmla="*/ 272799 h 365047"/>
              <a:gd name="connsiteX97" fmla="*/ 487747 w 562369"/>
              <a:gd name="connsiteY97" fmla="*/ 268655 h 365047"/>
              <a:gd name="connsiteX98" fmla="*/ 488043 w 562369"/>
              <a:gd name="connsiteY98" fmla="*/ 265596 h 365047"/>
              <a:gd name="connsiteX99" fmla="*/ 493173 w 562369"/>
              <a:gd name="connsiteY99" fmla="*/ 243990 h 365047"/>
              <a:gd name="connsiteX100" fmla="*/ 496824 w 562369"/>
              <a:gd name="connsiteY100" fmla="*/ 240832 h 365047"/>
              <a:gd name="connsiteX101" fmla="*/ 496824 w 562369"/>
              <a:gd name="connsiteY101" fmla="*/ 240832 h 365047"/>
              <a:gd name="connsiteX102" fmla="*/ 524942 w 562369"/>
              <a:gd name="connsiteY102" fmla="*/ 235110 h 365047"/>
              <a:gd name="connsiteX103" fmla="*/ 525238 w 562369"/>
              <a:gd name="connsiteY103" fmla="*/ 234715 h 365047"/>
              <a:gd name="connsiteX104" fmla="*/ 540630 w 562369"/>
              <a:gd name="connsiteY104" fmla="*/ 225441 h 365047"/>
              <a:gd name="connsiteX105" fmla="*/ 540630 w 562369"/>
              <a:gd name="connsiteY105" fmla="*/ 225441 h 365047"/>
              <a:gd name="connsiteX106" fmla="*/ 547240 w 562369"/>
              <a:gd name="connsiteY106" fmla="*/ 223468 h 365047"/>
              <a:gd name="connsiteX107" fmla="*/ 547240 w 562369"/>
              <a:gd name="connsiteY107" fmla="*/ 223468 h 365047"/>
              <a:gd name="connsiteX108" fmla="*/ 547240 w 562369"/>
              <a:gd name="connsiteY108" fmla="*/ 223468 h 365047"/>
              <a:gd name="connsiteX109" fmla="*/ 547240 w 562369"/>
              <a:gd name="connsiteY109" fmla="*/ 223468 h 365047"/>
              <a:gd name="connsiteX110" fmla="*/ 547338 w 562369"/>
              <a:gd name="connsiteY110" fmla="*/ 223468 h 365047"/>
              <a:gd name="connsiteX111" fmla="*/ 549608 w 562369"/>
              <a:gd name="connsiteY111" fmla="*/ 221396 h 365047"/>
              <a:gd name="connsiteX112" fmla="*/ 552370 w 562369"/>
              <a:gd name="connsiteY112" fmla="*/ 218930 h 365047"/>
              <a:gd name="connsiteX113" fmla="*/ 559671 w 562369"/>
              <a:gd name="connsiteY113" fmla="*/ 195251 h 365047"/>
              <a:gd name="connsiteX114" fmla="*/ 566577 w 562369"/>
              <a:gd name="connsiteY114" fmla="*/ 173841 h 365047"/>
              <a:gd name="connsiteX115" fmla="*/ 554738 w 562369"/>
              <a:gd name="connsiteY115" fmla="*/ 152925 h 365047"/>
              <a:gd name="connsiteX116" fmla="*/ 543096 w 562369"/>
              <a:gd name="connsiteY116" fmla="*/ 144638 h 365047"/>
              <a:gd name="connsiteX117" fmla="*/ 541221 w 562369"/>
              <a:gd name="connsiteY117" fmla="*/ 140790 h 365047"/>
              <a:gd name="connsiteX118" fmla="*/ 535992 w 562369"/>
              <a:gd name="connsiteY118" fmla="*/ 130825 h 365047"/>
              <a:gd name="connsiteX119" fmla="*/ 519319 w 562369"/>
              <a:gd name="connsiteY119" fmla="*/ 115828 h 365047"/>
              <a:gd name="connsiteX120" fmla="*/ 518431 w 562369"/>
              <a:gd name="connsiteY120" fmla="*/ 110797 h 365047"/>
              <a:gd name="connsiteX121" fmla="*/ 514188 w 562369"/>
              <a:gd name="connsiteY121" fmla="*/ 99549 h 365047"/>
              <a:gd name="connsiteX122" fmla="*/ 503336 w 562369"/>
              <a:gd name="connsiteY122" fmla="*/ 97280 h 365047"/>
              <a:gd name="connsiteX123" fmla="*/ 478078 w 562369"/>
              <a:gd name="connsiteY123" fmla="*/ 79028 h 365047"/>
              <a:gd name="connsiteX124" fmla="*/ 478078 w 562369"/>
              <a:gd name="connsiteY124" fmla="*/ 78732 h 365047"/>
              <a:gd name="connsiteX125" fmla="*/ 474921 w 562369"/>
              <a:gd name="connsiteY125" fmla="*/ 69260 h 365047"/>
              <a:gd name="connsiteX126" fmla="*/ 469889 w 562369"/>
              <a:gd name="connsiteY126" fmla="*/ 55645 h 365047"/>
              <a:gd name="connsiteX127" fmla="*/ 467916 w 562369"/>
              <a:gd name="connsiteY127" fmla="*/ 43115 h 365047"/>
              <a:gd name="connsiteX128" fmla="*/ 467226 w 562369"/>
              <a:gd name="connsiteY128" fmla="*/ 36603 h 365047"/>
              <a:gd name="connsiteX129" fmla="*/ 467226 w 562369"/>
              <a:gd name="connsiteY129" fmla="*/ 36603 h 365047"/>
              <a:gd name="connsiteX130" fmla="*/ 472060 w 562369"/>
              <a:gd name="connsiteY130" fmla="*/ 24961 h 365047"/>
              <a:gd name="connsiteX131" fmla="*/ 473737 w 562369"/>
              <a:gd name="connsiteY131" fmla="*/ 21607 h 365047"/>
              <a:gd name="connsiteX132" fmla="*/ 473047 w 562369"/>
              <a:gd name="connsiteY132" fmla="*/ 19732 h 365047"/>
              <a:gd name="connsiteX133" fmla="*/ 472159 w 562369"/>
              <a:gd name="connsiteY133" fmla="*/ 17858 h 365047"/>
              <a:gd name="connsiteX134" fmla="*/ 471073 w 562369"/>
              <a:gd name="connsiteY134" fmla="*/ 17660 h 365047"/>
              <a:gd name="connsiteX135" fmla="*/ 468015 w 562369"/>
              <a:gd name="connsiteY135" fmla="*/ 16575 h 365047"/>
              <a:gd name="connsiteX136" fmla="*/ 465055 w 562369"/>
              <a:gd name="connsiteY136" fmla="*/ 13615 h 365047"/>
              <a:gd name="connsiteX137" fmla="*/ 461010 w 562369"/>
              <a:gd name="connsiteY137" fmla="*/ 4045 h 365047"/>
              <a:gd name="connsiteX138" fmla="*/ 461010 w 562369"/>
              <a:gd name="connsiteY138" fmla="*/ 4045 h 365047"/>
              <a:gd name="connsiteX139" fmla="*/ 461010 w 562369"/>
              <a:gd name="connsiteY139" fmla="*/ 3946 h 365047"/>
              <a:gd name="connsiteX140" fmla="*/ 460023 w 562369"/>
              <a:gd name="connsiteY140" fmla="*/ 2171 h 365047"/>
              <a:gd name="connsiteX141" fmla="*/ 459925 w 562369"/>
              <a:gd name="connsiteY141" fmla="*/ 0 h 36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562369" h="365047">
                <a:moveTo>
                  <a:pt x="459925" y="0"/>
                </a:moveTo>
                <a:lnTo>
                  <a:pt x="323377" y="7104"/>
                </a:lnTo>
                <a:lnTo>
                  <a:pt x="322983" y="7104"/>
                </a:lnTo>
                <a:lnTo>
                  <a:pt x="99318" y="13813"/>
                </a:lnTo>
                <a:cubicBezTo>
                  <a:pt x="99219" y="13813"/>
                  <a:pt x="99022" y="13813"/>
                  <a:pt x="98923" y="13813"/>
                </a:cubicBezTo>
                <a:lnTo>
                  <a:pt x="9733" y="14602"/>
                </a:lnTo>
                <a:lnTo>
                  <a:pt x="9240" y="14602"/>
                </a:lnTo>
                <a:lnTo>
                  <a:pt x="2137" y="14602"/>
                </a:lnTo>
                <a:lnTo>
                  <a:pt x="2728" y="17167"/>
                </a:lnTo>
                <a:cubicBezTo>
                  <a:pt x="3518" y="19140"/>
                  <a:pt x="4011" y="19634"/>
                  <a:pt x="4406" y="19930"/>
                </a:cubicBezTo>
                <a:cubicBezTo>
                  <a:pt x="8451" y="23975"/>
                  <a:pt x="7168" y="29302"/>
                  <a:pt x="6675" y="34729"/>
                </a:cubicBezTo>
                <a:cubicBezTo>
                  <a:pt x="6478" y="36406"/>
                  <a:pt x="5491" y="37787"/>
                  <a:pt x="4110" y="38577"/>
                </a:cubicBezTo>
                <a:cubicBezTo>
                  <a:pt x="5590" y="42819"/>
                  <a:pt x="6774" y="43411"/>
                  <a:pt x="7760" y="43806"/>
                </a:cubicBezTo>
                <a:cubicBezTo>
                  <a:pt x="10227" y="44891"/>
                  <a:pt x="12200" y="45680"/>
                  <a:pt x="13285" y="50317"/>
                </a:cubicBezTo>
                <a:lnTo>
                  <a:pt x="13384" y="50811"/>
                </a:lnTo>
                <a:lnTo>
                  <a:pt x="13483" y="51107"/>
                </a:lnTo>
                <a:cubicBezTo>
                  <a:pt x="14864" y="58802"/>
                  <a:pt x="11213" y="64130"/>
                  <a:pt x="9141" y="67188"/>
                </a:cubicBezTo>
                <a:cubicBezTo>
                  <a:pt x="9043" y="67386"/>
                  <a:pt x="8944" y="67386"/>
                  <a:pt x="8845" y="67287"/>
                </a:cubicBezTo>
                <a:lnTo>
                  <a:pt x="8845" y="67386"/>
                </a:lnTo>
                <a:cubicBezTo>
                  <a:pt x="8648" y="68076"/>
                  <a:pt x="8648" y="69260"/>
                  <a:pt x="8648" y="70642"/>
                </a:cubicBezTo>
                <a:cubicBezTo>
                  <a:pt x="8845" y="76167"/>
                  <a:pt x="9141" y="83468"/>
                  <a:pt x="1249" y="93728"/>
                </a:cubicBezTo>
                <a:cubicBezTo>
                  <a:pt x="-1514" y="97280"/>
                  <a:pt x="755" y="100931"/>
                  <a:pt x="3715" y="105568"/>
                </a:cubicBezTo>
                <a:lnTo>
                  <a:pt x="3715" y="105568"/>
                </a:lnTo>
                <a:lnTo>
                  <a:pt x="3715" y="105568"/>
                </a:lnTo>
                <a:cubicBezTo>
                  <a:pt x="6971" y="110797"/>
                  <a:pt x="10720" y="116815"/>
                  <a:pt x="11707" y="125300"/>
                </a:cubicBezTo>
                <a:lnTo>
                  <a:pt x="15456" y="126089"/>
                </a:lnTo>
                <a:cubicBezTo>
                  <a:pt x="17725" y="126583"/>
                  <a:pt x="19402" y="128556"/>
                  <a:pt x="19402" y="130825"/>
                </a:cubicBezTo>
                <a:cubicBezTo>
                  <a:pt x="19994" y="136646"/>
                  <a:pt x="19797" y="140592"/>
                  <a:pt x="19205" y="143256"/>
                </a:cubicBezTo>
                <a:cubicBezTo>
                  <a:pt x="19896" y="144638"/>
                  <a:pt x="20981" y="147104"/>
                  <a:pt x="22757" y="151347"/>
                </a:cubicBezTo>
                <a:cubicBezTo>
                  <a:pt x="25717" y="158450"/>
                  <a:pt x="25421" y="161213"/>
                  <a:pt x="24829" y="166540"/>
                </a:cubicBezTo>
                <a:lnTo>
                  <a:pt x="24829" y="166540"/>
                </a:lnTo>
                <a:cubicBezTo>
                  <a:pt x="32623" y="176308"/>
                  <a:pt x="32426" y="179070"/>
                  <a:pt x="31636" y="181438"/>
                </a:cubicBezTo>
                <a:lnTo>
                  <a:pt x="41404" y="194067"/>
                </a:lnTo>
                <a:cubicBezTo>
                  <a:pt x="42193" y="195054"/>
                  <a:pt x="42489" y="196237"/>
                  <a:pt x="42390" y="197323"/>
                </a:cubicBezTo>
                <a:lnTo>
                  <a:pt x="42390" y="203834"/>
                </a:lnTo>
                <a:cubicBezTo>
                  <a:pt x="43278" y="206597"/>
                  <a:pt x="44068" y="207386"/>
                  <a:pt x="44659" y="207978"/>
                </a:cubicBezTo>
                <a:cubicBezTo>
                  <a:pt x="47521" y="210741"/>
                  <a:pt x="49099" y="212319"/>
                  <a:pt x="47521" y="228006"/>
                </a:cubicBezTo>
                <a:cubicBezTo>
                  <a:pt x="47027" y="232939"/>
                  <a:pt x="47619" y="235702"/>
                  <a:pt x="48211" y="237873"/>
                </a:cubicBezTo>
                <a:cubicBezTo>
                  <a:pt x="48507" y="239056"/>
                  <a:pt x="48705" y="240142"/>
                  <a:pt x="48902" y="241227"/>
                </a:cubicBezTo>
                <a:lnTo>
                  <a:pt x="50875" y="241227"/>
                </a:lnTo>
                <a:cubicBezTo>
                  <a:pt x="53539" y="241227"/>
                  <a:pt x="55808" y="243398"/>
                  <a:pt x="55808" y="246160"/>
                </a:cubicBezTo>
                <a:lnTo>
                  <a:pt x="55808" y="246259"/>
                </a:lnTo>
                <a:lnTo>
                  <a:pt x="55808" y="250600"/>
                </a:lnTo>
                <a:lnTo>
                  <a:pt x="60544" y="252968"/>
                </a:lnTo>
                <a:cubicBezTo>
                  <a:pt x="62616" y="253954"/>
                  <a:pt x="63602" y="256224"/>
                  <a:pt x="63109" y="258394"/>
                </a:cubicBezTo>
                <a:cubicBezTo>
                  <a:pt x="62715" y="260663"/>
                  <a:pt x="62419" y="261847"/>
                  <a:pt x="62221" y="262834"/>
                </a:cubicBezTo>
                <a:lnTo>
                  <a:pt x="61728" y="265202"/>
                </a:lnTo>
                <a:cubicBezTo>
                  <a:pt x="61728" y="265202"/>
                  <a:pt x="62123" y="265892"/>
                  <a:pt x="63010" y="267175"/>
                </a:cubicBezTo>
                <a:lnTo>
                  <a:pt x="63010" y="267175"/>
                </a:lnTo>
                <a:cubicBezTo>
                  <a:pt x="63602" y="268063"/>
                  <a:pt x="64392" y="269345"/>
                  <a:pt x="65477" y="271121"/>
                </a:cubicBezTo>
                <a:cubicBezTo>
                  <a:pt x="66168" y="272305"/>
                  <a:pt x="66365" y="273785"/>
                  <a:pt x="65970" y="275068"/>
                </a:cubicBezTo>
                <a:lnTo>
                  <a:pt x="65970" y="275068"/>
                </a:lnTo>
                <a:cubicBezTo>
                  <a:pt x="65477" y="276646"/>
                  <a:pt x="65181" y="277732"/>
                  <a:pt x="64885" y="278620"/>
                </a:cubicBezTo>
                <a:lnTo>
                  <a:pt x="64786" y="279014"/>
                </a:lnTo>
                <a:cubicBezTo>
                  <a:pt x="64194" y="280889"/>
                  <a:pt x="63898" y="281777"/>
                  <a:pt x="63898" y="281777"/>
                </a:cubicBezTo>
                <a:lnTo>
                  <a:pt x="65773" y="283947"/>
                </a:lnTo>
                <a:lnTo>
                  <a:pt x="65970" y="284145"/>
                </a:lnTo>
                <a:cubicBezTo>
                  <a:pt x="66661" y="284934"/>
                  <a:pt x="67549" y="286019"/>
                  <a:pt x="68831" y="287697"/>
                </a:cubicBezTo>
                <a:cubicBezTo>
                  <a:pt x="69621" y="288683"/>
                  <a:pt x="70015" y="289966"/>
                  <a:pt x="69917" y="291248"/>
                </a:cubicBezTo>
                <a:lnTo>
                  <a:pt x="69917" y="291248"/>
                </a:lnTo>
                <a:lnTo>
                  <a:pt x="68634" y="304864"/>
                </a:lnTo>
                <a:cubicBezTo>
                  <a:pt x="69325" y="306146"/>
                  <a:pt x="69423" y="307626"/>
                  <a:pt x="68831" y="309007"/>
                </a:cubicBezTo>
                <a:cubicBezTo>
                  <a:pt x="73863" y="323412"/>
                  <a:pt x="73173" y="328444"/>
                  <a:pt x="69719" y="345907"/>
                </a:cubicBezTo>
                <a:lnTo>
                  <a:pt x="70805" y="346696"/>
                </a:lnTo>
                <a:cubicBezTo>
                  <a:pt x="73074" y="348176"/>
                  <a:pt x="74258" y="348965"/>
                  <a:pt x="75343" y="350445"/>
                </a:cubicBezTo>
                <a:cubicBezTo>
                  <a:pt x="76527" y="352024"/>
                  <a:pt x="76922" y="353306"/>
                  <a:pt x="77612" y="355872"/>
                </a:cubicBezTo>
                <a:lnTo>
                  <a:pt x="77612" y="355970"/>
                </a:lnTo>
                <a:lnTo>
                  <a:pt x="81361" y="355970"/>
                </a:lnTo>
                <a:lnTo>
                  <a:pt x="81361" y="355970"/>
                </a:lnTo>
                <a:cubicBezTo>
                  <a:pt x="81559" y="355970"/>
                  <a:pt x="81756" y="355970"/>
                  <a:pt x="81953" y="355970"/>
                </a:cubicBezTo>
                <a:cubicBezTo>
                  <a:pt x="107901" y="359127"/>
                  <a:pt x="252045" y="355477"/>
                  <a:pt x="351792" y="348965"/>
                </a:cubicBezTo>
                <a:cubicBezTo>
                  <a:pt x="371327" y="347683"/>
                  <a:pt x="389086" y="346301"/>
                  <a:pt x="403786" y="344920"/>
                </a:cubicBezTo>
                <a:cubicBezTo>
                  <a:pt x="418388" y="343539"/>
                  <a:pt x="430129" y="342059"/>
                  <a:pt x="437923" y="340480"/>
                </a:cubicBezTo>
                <a:lnTo>
                  <a:pt x="438022" y="340480"/>
                </a:lnTo>
                <a:lnTo>
                  <a:pt x="438219" y="340480"/>
                </a:lnTo>
                <a:lnTo>
                  <a:pt x="438219" y="340480"/>
                </a:lnTo>
                <a:cubicBezTo>
                  <a:pt x="440291" y="340086"/>
                  <a:pt x="442462" y="340974"/>
                  <a:pt x="443448" y="342947"/>
                </a:cubicBezTo>
                <a:cubicBezTo>
                  <a:pt x="444040" y="344131"/>
                  <a:pt x="444632" y="345216"/>
                  <a:pt x="445125" y="346203"/>
                </a:cubicBezTo>
                <a:lnTo>
                  <a:pt x="445323" y="346499"/>
                </a:lnTo>
                <a:cubicBezTo>
                  <a:pt x="447592" y="350741"/>
                  <a:pt x="447592" y="350741"/>
                  <a:pt x="454005" y="355576"/>
                </a:cubicBezTo>
                <a:cubicBezTo>
                  <a:pt x="462983" y="362285"/>
                  <a:pt x="465548" y="365836"/>
                  <a:pt x="466930" y="367908"/>
                </a:cubicBezTo>
                <a:lnTo>
                  <a:pt x="467127" y="368204"/>
                </a:lnTo>
                <a:lnTo>
                  <a:pt x="467127" y="368303"/>
                </a:lnTo>
                <a:cubicBezTo>
                  <a:pt x="468607" y="366527"/>
                  <a:pt x="469297" y="365343"/>
                  <a:pt x="469297" y="364356"/>
                </a:cubicBezTo>
                <a:cubicBezTo>
                  <a:pt x="469297" y="362778"/>
                  <a:pt x="467620" y="360311"/>
                  <a:pt x="464858" y="356365"/>
                </a:cubicBezTo>
                <a:cubicBezTo>
                  <a:pt x="463575" y="354490"/>
                  <a:pt x="463772" y="352024"/>
                  <a:pt x="465154" y="350346"/>
                </a:cubicBezTo>
                <a:cubicBezTo>
                  <a:pt x="473441" y="339987"/>
                  <a:pt x="480052" y="337520"/>
                  <a:pt x="484985" y="335646"/>
                </a:cubicBezTo>
                <a:cubicBezTo>
                  <a:pt x="488043" y="334462"/>
                  <a:pt x="489918" y="333771"/>
                  <a:pt x="490707" y="328345"/>
                </a:cubicBezTo>
                <a:cubicBezTo>
                  <a:pt x="491299" y="324596"/>
                  <a:pt x="491102" y="322820"/>
                  <a:pt x="490904" y="321735"/>
                </a:cubicBezTo>
                <a:cubicBezTo>
                  <a:pt x="490411" y="317196"/>
                  <a:pt x="490312" y="316999"/>
                  <a:pt x="499093" y="305357"/>
                </a:cubicBezTo>
                <a:lnTo>
                  <a:pt x="500178" y="303976"/>
                </a:lnTo>
                <a:lnTo>
                  <a:pt x="500178" y="303976"/>
                </a:lnTo>
                <a:lnTo>
                  <a:pt x="500178" y="303976"/>
                </a:lnTo>
                <a:cubicBezTo>
                  <a:pt x="503237" y="299931"/>
                  <a:pt x="503928" y="299043"/>
                  <a:pt x="503336" y="293123"/>
                </a:cubicBezTo>
                <a:cubicBezTo>
                  <a:pt x="502744" y="287105"/>
                  <a:pt x="500869" y="285131"/>
                  <a:pt x="496232" y="280494"/>
                </a:cubicBezTo>
                <a:lnTo>
                  <a:pt x="496232" y="280494"/>
                </a:lnTo>
                <a:cubicBezTo>
                  <a:pt x="494259" y="278521"/>
                  <a:pt x="491891" y="276153"/>
                  <a:pt x="488931" y="272799"/>
                </a:cubicBezTo>
                <a:cubicBezTo>
                  <a:pt x="487846" y="271615"/>
                  <a:pt x="487451" y="270135"/>
                  <a:pt x="487747" y="268655"/>
                </a:cubicBezTo>
                <a:lnTo>
                  <a:pt x="488043" y="265596"/>
                </a:lnTo>
                <a:cubicBezTo>
                  <a:pt x="488931" y="256125"/>
                  <a:pt x="489326" y="254842"/>
                  <a:pt x="493173" y="243990"/>
                </a:cubicBezTo>
                <a:cubicBezTo>
                  <a:pt x="493765" y="242312"/>
                  <a:pt x="495147" y="241227"/>
                  <a:pt x="496824" y="240832"/>
                </a:cubicBezTo>
                <a:lnTo>
                  <a:pt x="496824" y="240832"/>
                </a:lnTo>
                <a:lnTo>
                  <a:pt x="524942" y="235110"/>
                </a:lnTo>
                <a:cubicBezTo>
                  <a:pt x="525041" y="235011"/>
                  <a:pt x="525041" y="234913"/>
                  <a:pt x="525238" y="234715"/>
                </a:cubicBezTo>
                <a:cubicBezTo>
                  <a:pt x="527606" y="232643"/>
                  <a:pt x="531849" y="228796"/>
                  <a:pt x="540630" y="225441"/>
                </a:cubicBezTo>
                <a:lnTo>
                  <a:pt x="540630" y="225441"/>
                </a:lnTo>
                <a:cubicBezTo>
                  <a:pt x="544379" y="224060"/>
                  <a:pt x="546155" y="223665"/>
                  <a:pt x="547240" y="223468"/>
                </a:cubicBezTo>
                <a:lnTo>
                  <a:pt x="547240" y="223468"/>
                </a:lnTo>
                <a:lnTo>
                  <a:pt x="547240" y="223468"/>
                </a:lnTo>
                <a:lnTo>
                  <a:pt x="547240" y="223468"/>
                </a:lnTo>
                <a:lnTo>
                  <a:pt x="547338" y="223468"/>
                </a:lnTo>
                <a:cubicBezTo>
                  <a:pt x="547634" y="223172"/>
                  <a:pt x="548325" y="222580"/>
                  <a:pt x="549608" y="221396"/>
                </a:cubicBezTo>
                <a:lnTo>
                  <a:pt x="552370" y="218930"/>
                </a:lnTo>
                <a:cubicBezTo>
                  <a:pt x="552666" y="202058"/>
                  <a:pt x="555922" y="198901"/>
                  <a:pt x="559671" y="195251"/>
                </a:cubicBezTo>
                <a:cubicBezTo>
                  <a:pt x="562138" y="192784"/>
                  <a:pt x="564999" y="190022"/>
                  <a:pt x="566577" y="173841"/>
                </a:cubicBezTo>
                <a:cubicBezTo>
                  <a:pt x="567761" y="161410"/>
                  <a:pt x="563026" y="158351"/>
                  <a:pt x="554738" y="152925"/>
                </a:cubicBezTo>
                <a:cubicBezTo>
                  <a:pt x="551482" y="150755"/>
                  <a:pt x="547634" y="148288"/>
                  <a:pt x="543096" y="144638"/>
                </a:cubicBezTo>
                <a:cubicBezTo>
                  <a:pt x="541912" y="143651"/>
                  <a:pt x="541221" y="142171"/>
                  <a:pt x="541221" y="140790"/>
                </a:cubicBezTo>
                <a:cubicBezTo>
                  <a:pt x="541221" y="134574"/>
                  <a:pt x="539742" y="133587"/>
                  <a:pt x="535992" y="130825"/>
                </a:cubicBezTo>
                <a:cubicBezTo>
                  <a:pt x="532145" y="128062"/>
                  <a:pt x="526718" y="124116"/>
                  <a:pt x="519319" y="115828"/>
                </a:cubicBezTo>
                <a:cubicBezTo>
                  <a:pt x="518036" y="114447"/>
                  <a:pt x="517740" y="112474"/>
                  <a:pt x="518431" y="110797"/>
                </a:cubicBezTo>
                <a:lnTo>
                  <a:pt x="514188" y="99549"/>
                </a:lnTo>
                <a:cubicBezTo>
                  <a:pt x="510341" y="98563"/>
                  <a:pt x="506690" y="97971"/>
                  <a:pt x="503336" y="97280"/>
                </a:cubicBezTo>
                <a:cubicBezTo>
                  <a:pt x="489326" y="94715"/>
                  <a:pt x="479460" y="92939"/>
                  <a:pt x="478078" y="79028"/>
                </a:cubicBezTo>
                <a:lnTo>
                  <a:pt x="478078" y="78732"/>
                </a:lnTo>
                <a:cubicBezTo>
                  <a:pt x="477486" y="72516"/>
                  <a:pt x="476204" y="70938"/>
                  <a:pt x="474921" y="69260"/>
                </a:cubicBezTo>
                <a:cubicBezTo>
                  <a:pt x="472849" y="66596"/>
                  <a:pt x="470679" y="63933"/>
                  <a:pt x="469889" y="55645"/>
                </a:cubicBezTo>
                <a:cubicBezTo>
                  <a:pt x="469199" y="49133"/>
                  <a:pt x="468409" y="45483"/>
                  <a:pt x="467916" y="43115"/>
                </a:cubicBezTo>
                <a:cubicBezTo>
                  <a:pt x="467324" y="40451"/>
                  <a:pt x="466930" y="38873"/>
                  <a:pt x="467226" y="36603"/>
                </a:cubicBezTo>
                <a:lnTo>
                  <a:pt x="467226" y="36603"/>
                </a:lnTo>
                <a:cubicBezTo>
                  <a:pt x="467620" y="33742"/>
                  <a:pt x="468903" y="31177"/>
                  <a:pt x="472060" y="24961"/>
                </a:cubicBezTo>
                <a:lnTo>
                  <a:pt x="473737" y="21607"/>
                </a:lnTo>
                <a:lnTo>
                  <a:pt x="473047" y="19732"/>
                </a:lnTo>
                <a:lnTo>
                  <a:pt x="472159" y="17858"/>
                </a:lnTo>
                <a:cubicBezTo>
                  <a:pt x="471764" y="17858"/>
                  <a:pt x="471468" y="17759"/>
                  <a:pt x="471073" y="17660"/>
                </a:cubicBezTo>
                <a:cubicBezTo>
                  <a:pt x="470284" y="17364"/>
                  <a:pt x="469297" y="17068"/>
                  <a:pt x="468015" y="16575"/>
                </a:cubicBezTo>
                <a:cubicBezTo>
                  <a:pt x="466732" y="16082"/>
                  <a:pt x="465647" y="15095"/>
                  <a:pt x="465055" y="13615"/>
                </a:cubicBezTo>
                <a:cubicBezTo>
                  <a:pt x="461997" y="5130"/>
                  <a:pt x="461207" y="4242"/>
                  <a:pt x="461010" y="4045"/>
                </a:cubicBezTo>
                <a:lnTo>
                  <a:pt x="461010" y="4045"/>
                </a:lnTo>
                <a:lnTo>
                  <a:pt x="461010" y="3946"/>
                </a:lnTo>
                <a:cubicBezTo>
                  <a:pt x="460615" y="3354"/>
                  <a:pt x="460319" y="3059"/>
                  <a:pt x="460023" y="2171"/>
                </a:cubicBezTo>
                <a:cubicBezTo>
                  <a:pt x="459826" y="1184"/>
                  <a:pt x="459727" y="592"/>
                  <a:pt x="45992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2700000" scaled="1"/>
            <a:tileRect/>
          </a:gradFill>
          <a:ln w="31750">
            <a:gradFill flip="none" rotWithShape="1">
              <a:gsLst>
                <a:gs pos="21000">
                  <a:schemeClr val="accent2"/>
                </a:gs>
                <a:gs pos="93805">
                  <a:schemeClr val="bg1"/>
                </a:gs>
                <a:gs pos="73000">
                  <a:schemeClr val="accent3">
                    <a:lumMod val="65000"/>
                    <a:lumOff val="35000"/>
                  </a:schemeClr>
                </a:gs>
              </a:gsLst>
              <a:lin ang="4800000" scaled="0"/>
              <a:tileRect/>
            </a:gradFill>
            <a:miter lim="800000"/>
          </a:ln>
          <a:effectLst>
            <a:glow rad="139700">
              <a:schemeClr val="bg1">
                <a:alpha val="9000"/>
              </a:schemeClr>
            </a:glow>
            <a:innerShdw blurRad="25400" dist="381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B57982-3989-4828-A5A0-E6DE13570B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35024" y="2128530"/>
            <a:ext cx="9523476" cy="2713954"/>
          </a:xfrm>
        </p:spPr>
        <p:txBody>
          <a:bodyPr anchor="ctr"/>
          <a:lstStyle>
            <a:lvl1pPr algn="l">
              <a:defRPr sz="6000" b="1" i="0" cap="none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Add Presentation Title.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FB5CE1-FB8D-457E-B7EE-700A0324AE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5024" y="4957887"/>
            <a:ext cx="9523476" cy="1585977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Presentation Subtitle.  Delete this block if it is not needed.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B8C1F-43B5-4A7F-A548-18585623A5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3994" y="759734"/>
            <a:ext cx="2141734" cy="365125"/>
          </a:xfrm>
          <a:prstGeom prst="rect">
            <a:avLst/>
          </a:prstGeom>
        </p:spPr>
        <p:txBody>
          <a:bodyPr/>
          <a:lstStyle>
            <a:lvl1pPr algn="ctr"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Month DD, 20YY</a:t>
            </a:r>
          </a:p>
        </p:txBody>
      </p:sp>
    </p:spTree>
    <p:extLst>
      <p:ext uri="{BB962C8B-B14F-4D97-AF65-F5344CB8AC3E}">
        <p14:creationId xmlns:p14="http://schemas.microsoft.com/office/powerpoint/2010/main" val="2098854456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2ED9B-89A9-4C6F-9890-6AA52851A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6810" y="221024"/>
            <a:ext cx="10789920" cy="68643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Objectives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13" y="1028708"/>
            <a:ext cx="11609387" cy="4952555"/>
          </a:xfrm>
        </p:spPr>
        <p:txBody>
          <a:bodyPr/>
          <a:lstStyle>
            <a:lvl1pPr marL="457200" indent="-457200">
              <a:buSzPct val="120000"/>
              <a:buFont typeface="Wingdings" panose="05000000000000000000" pitchFamily="2" charset="2"/>
              <a:buChar char="ü"/>
              <a:defRPr/>
            </a:lvl1pPr>
            <a:lvl2pPr marL="914400">
              <a:defRPr/>
            </a:lvl2pPr>
            <a:lvl3pPr marL="1234440"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grpSp>
        <p:nvGrpSpPr>
          <p:cNvPr id="11" name="Graphic 11">
            <a:extLst>
              <a:ext uri="{FF2B5EF4-FFF2-40B4-BE49-F238E27FC236}">
                <a16:creationId xmlns:a16="http://schemas.microsoft.com/office/drawing/2014/main" id="{D98A8BCA-E020-4151-B589-038117C84E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6200" y="38100"/>
            <a:ext cx="914400" cy="914400"/>
            <a:chOff x="6016170" y="2408284"/>
            <a:chExt cx="914400" cy="9144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8058EFE-B770-471F-8E18-D76E55DE193A}"/>
                </a:ext>
              </a:extLst>
            </p:cNvPr>
            <p:cNvSpPr/>
            <p:nvPr/>
          </p:nvSpPr>
          <p:spPr>
            <a:xfrm>
              <a:off x="6362880" y="2489247"/>
              <a:ext cx="485775" cy="485775"/>
            </a:xfrm>
            <a:custGeom>
              <a:avLst/>
              <a:gdLst>
                <a:gd name="connsiteX0" fmla="*/ 401003 w 485775"/>
                <a:gd name="connsiteY0" fmla="*/ 85725 h 485775"/>
                <a:gd name="connsiteX1" fmla="*/ 391478 w 485775"/>
                <a:gd name="connsiteY1" fmla="*/ 0 h 485775"/>
                <a:gd name="connsiteX2" fmla="*/ 286703 w 485775"/>
                <a:gd name="connsiteY2" fmla="*/ 104775 h 485775"/>
                <a:gd name="connsiteX3" fmla="*/ 292417 w 485775"/>
                <a:gd name="connsiteY3" fmla="*/ 154305 h 485775"/>
                <a:gd name="connsiteX4" fmla="*/ 140017 w 485775"/>
                <a:gd name="connsiteY4" fmla="*/ 306705 h 485775"/>
                <a:gd name="connsiteX5" fmla="*/ 95250 w 485775"/>
                <a:gd name="connsiteY5" fmla="*/ 295275 h 485775"/>
                <a:gd name="connsiteX6" fmla="*/ 0 w 485775"/>
                <a:gd name="connsiteY6" fmla="*/ 390525 h 485775"/>
                <a:gd name="connsiteX7" fmla="*/ 95250 w 485775"/>
                <a:gd name="connsiteY7" fmla="*/ 485775 h 485775"/>
                <a:gd name="connsiteX8" fmla="*/ 190500 w 485775"/>
                <a:gd name="connsiteY8" fmla="*/ 390525 h 485775"/>
                <a:gd name="connsiteX9" fmla="*/ 180022 w 485775"/>
                <a:gd name="connsiteY9" fmla="*/ 346710 h 485775"/>
                <a:gd name="connsiteX10" fmla="*/ 332423 w 485775"/>
                <a:gd name="connsiteY10" fmla="*/ 194310 h 485775"/>
                <a:gd name="connsiteX11" fmla="*/ 381953 w 485775"/>
                <a:gd name="connsiteY11" fmla="*/ 200025 h 485775"/>
                <a:gd name="connsiteX12" fmla="*/ 486728 w 485775"/>
                <a:gd name="connsiteY12" fmla="*/ 95250 h 485775"/>
                <a:gd name="connsiteX13" fmla="*/ 401003 w 485775"/>
                <a:gd name="connsiteY13" fmla="*/ 8572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5775" h="485775">
                  <a:moveTo>
                    <a:pt x="401003" y="85725"/>
                  </a:moveTo>
                  <a:lnTo>
                    <a:pt x="391478" y="0"/>
                  </a:lnTo>
                  <a:lnTo>
                    <a:pt x="286703" y="104775"/>
                  </a:lnTo>
                  <a:lnTo>
                    <a:pt x="292417" y="154305"/>
                  </a:lnTo>
                  <a:lnTo>
                    <a:pt x="140017" y="306705"/>
                  </a:lnTo>
                  <a:cubicBezTo>
                    <a:pt x="126682" y="300038"/>
                    <a:pt x="111442" y="295275"/>
                    <a:pt x="95250" y="295275"/>
                  </a:cubicBezTo>
                  <a:cubicBezTo>
                    <a:pt x="42863" y="295275"/>
                    <a:pt x="0" y="338138"/>
                    <a:pt x="0" y="390525"/>
                  </a:cubicBezTo>
                  <a:cubicBezTo>
                    <a:pt x="0" y="442913"/>
                    <a:pt x="42863" y="485775"/>
                    <a:pt x="95250" y="485775"/>
                  </a:cubicBezTo>
                  <a:cubicBezTo>
                    <a:pt x="147638" y="485775"/>
                    <a:pt x="190500" y="442913"/>
                    <a:pt x="190500" y="390525"/>
                  </a:cubicBezTo>
                  <a:cubicBezTo>
                    <a:pt x="190500" y="374333"/>
                    <a:pt x="186690" y="360045"/>
                    <a:pt x="180022" y="346710"/>
                  </a:cubicBezTo>
                  <a:lnTo>
                    <a:pt x="332423" y="194310"/>
                  </a:lnTo>
                  <a:lnTo>
                    <a:pt x="381953" y="200025"/>
                  </a:lnTo>
                  <a:lnTo>
                    <a:pt x="486728" y="95250"/>
                  </a:lnTo>
                  <a:lnTo>
                    <a:pt x="401003" y="85725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CA9E1D5-0D2A-4A0D-8D48-9841DC225039}"/>
                </a:ext>
              </a:extLst>
            </p:cNvPr>
            <p:cNvSpPr/>
            <p:nvPr/>
          </p:nvSpPr>
          <p:spPr>
            <a:xfrm>
              <a:off x="6097133" y="2517822"/>
              <a:ext cx="723900" cy="723900"/>
            </a:xfrm>
            <a:custGeom>
              <a:avLst/>
              <a:gdLst>
                <a:gd name="connsiteX0" fmla="*/ 674370 w 723900"/>
                <a:gd name="connsiteY0" fmla="*/ 198120 h 723900"/>
                <a:gd name="connsiteX1" fmla="*/ 661988 w 723900"/>
                <a:gd name="connsiteY1" fmla="*/ 211455 h 723900"/>
                <a:gd name="connsiteX2" fmla="*/ 643890 w 723900"/>
                <a:gd name="connsiteY2" fmla="*/ 209550 h 723900"/>
                <a:gd name="connsiteX3" fmla="*/ 623888 w 723900"/>
                <a:gd name="connsiteY3" fmla="*/ 206693 h 723900"/>
                <a:gd name="connsiteX4" fmla="*/ 666750 w 723900"/>
                <a:gd name="connsiteY4" fmla="*/ 361950 h 723900"/>
                <a:gd name="connsiteX5" fmla="*/ 361950 w 723900"/>
                <a:gd name="connsiteY5" fmla="*/ 666750 h 723900"/>
                <a:gd name="connsiteX6" fmla="*/ 57150 w 723900"/>
                <a:gd name="connsiteY6" fmla="*/ 361950 h 723900"/>
                <a:gd name="connsiteX7" fmla="*/ 361950 w 723900"/>
                <a:gd name="connsiteY7" fmla="*/ 57150 h 723900"/>
                <a:gd name="connsiteX8" fmla="*/ 517208 w 723900"/>
                <a:gd name="connsiteY8" fmla="*/ 100013 h 723900"/>
                <a:gd name="connsiteX9" fmla="*/ 515303 w 723900"/>
                <a:gd name="connsiteY9" fmla="*/ 80963 h 723900"/>
                <a:gd name="connsiteX10" fmla="*/ 512445 w 723900"/>
                <a:gd name="connsiteY10" fmla="*/ 61913 h 723900"/>
                <a:gd name="connsiteX11" fmla="*/ 525780 w 723900"/>
                <a:gd name="connsiteY11" fmla="*/ 48578 h 723900"/>
                <a:gd name="connsiteX12" fmla="*/ 532448 w 723900"/>
                <a:gd name="connsiteY12" fmla="*/ 41910 h 723900"/>
                <a:gd name="connsiteX13" fmla="*/ 361950 w 723900"/>
                <a:gd name="connsiteY13" fmla="*/ 0 h 723900"/>
                <a:gd name="connsiteX14" fmla="*/ 0 w 723900"/>
                <a:gd name="connsiteY14" fmla="*/ 361950 h 723900"/>
                <a:gd name="connsiteX15" fmla="*/ 361950 w 723900"/>
                <a:gd name="connsiteY15" fmla="*/ 723900 h 723900"/>
                <a:gd name="connsiteX16" fmla="*/ 723900 w 723900"/>
                <a:gd name="connsiteY16" fmla="*/ 361950 h 723900"/>
                <a:gd name="connsiteX17" fmla="*/ 681038 w 723900"/>
                <a:gd name="connsiteY17" fmla="*/ 192405 h 723900"/>
                <a:gd name="connsiteX18" fmla="*/ 674370 w 723900"/>
                <a:gd name="connsiteY18" fmla="*/ 19812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23900" h="723900">
                  <a:moveTo>
                    <a:pt x="674370" y="198120"/>
                  </a:moveTo>
                  <a:lnTo>
                    <a:pt x="661988" y="211455"/>
                  </a:lnTo>
                  <a:lnTo>
                    <a:pt x="643890" y="209550"/>
                  </a:lnTo>
                  <a:lnTo>
                    <a:pt x="623888" y="206693"/>
                  </a:lnTo>
                  <a:cubicBezTo>
                    <a:pt x="650558" y="252413"/>
                    <a:pt x="666750" y="304800"/>
                    <a:pt x="666750" y="361950"/>
                  </a:cubicBezTo>
                  <a:cubicBezTo>
                    <a:pt x="666750" y="529590"/>
                    <a:pt x="529590" y="666750"/>
                    <a:pt x="361950" y="666750"/>
                  </a:cubicBezTo>
                  <a:cubicBezTo>
                    <a:pt x="194310" y="666750"/>
                    <a:pt x="57150" y="529590"/>
                    <a:pt x="57150" y="361950"/>
                  </a:cubicBezTo>
                  <a:cubicBezTo>
                    <a:pt x="57150" y="194310"/>
                    <a:pt x="194310" y="57150"/>
                    <a:pt x="361950" y="57150"/>
                  </a:cubicBezTo>
                  <a:cubicBezTo>
                    <a:pt x="418148" y="57150"/>
                    <a:pt x="471488" y="72390"/>
                    <a:pt x="517208" y="100013"/>
                  </a:cubicBezTo>
                  <a:lnTo>
                    <a:pt x="515303" y="80963"/>
                  </a:lnTo>
                  <a:lnTo>
                    <a:pt x="512445" y="61913"/>
                  </a:lnTo>
                  <a:lnTo>
                    <a:pt x="525780" y="48578"/>
                  </a:lnTo>
                  <a:lnTo>
                    <a:pt x="532448" y="41910"/>
                  </a:lnTo>
                  <a:cubicBezTo>
                    <a:pt x="481013" y="15240"/>
                    <a:pt x="423863" y="0"/>
                    <a:pt x="361950" y="0"/>
                  </a:cubicBezTo>
                  <a:cubicBezTo>
                    <a:pt x="161925" y="0"/>
                    <a:pt x="0" y="161925"/>
                    <a:pt x="0" y="361950"/>
                  </a:cubicBezTo>
                  <a:cubicBezTo>
                    <a:pt x="0" y="561975"/>
                    <a:pt x="161925" y="723900"/>
                    <a:pt x="361950" y="723900"/>
                  </a:cubicBezTo>
                  <a:cubicBezTo>
                    <a:pt x="561975" y="723900"/>
                    <a:pt x="723900" y="561975"/>
                    <a:pt x="723900" y="361950"/>
                  </a:cubicBezTo>
                  <a:cubicBezTo>
                    <a:pt x="723900" y="300038"/>
                    <a:pt x="708660" y="242888"/>
                    <a:pt x="681038" y="192405"/>
                  </a:cubicBezTo>
                  <a:lnTo>
                    <a:pt x="674370" y="198120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67AA53D-02A0-4345-B6C5-6431439374C3}"/>
                </a:ext>
              </a:extLst>
            </p:cNvPr>
            <p:cNvSpPr/>
            <p:nvPr/>
          </p:nvSpPr>
          <p:spPr>
            <a:xfrm>
              <a:off x="6230483" y="2651172"/>
              <a:ext cx="457200" cy="457200"/>
            </a:xfrm>
            <a:custGeom>
              <a:avLst/>
              <a:gdLst>
                <a:gd name="connsiteX0" fmla="*/ 387668 w 457200"/>
                <a:gd name="connsiteY0" fmla="*/ 163830 h 457200"/>
                <a:gd name="connsiteX1" fmla="*/ 400050 w 457200"/>
                <a:gd name="connsiteY1" fmla="*/ 228600 h 457200"/>
                <a:gd name="connsiteX2" fmla="*/ 228600 w 457200"/>
                <a:gd name="connsiteY2" fmla="*/ 400050 h 457200"/>
                <a:gd name="connsiteX3" fmla="*/ 57150 w 457200"/>
                <a:gd name="connsiteY3" fmla="*/ 228600 h 457200"/>
                <a:gd name="connsiteX4" fmla="*/ 228600 w 457200"/>
                <a:gd name="connsiteY4" fmla="*/ 57150 h 457200"/>
                <a:gd name="connsiteX5" fmla="*/ 293370 w 457200"/>
                <a:gd name="connsiteY5" fmla="*/ 69532 h 457200"/>
                <a:gd name="connsiteX6" fmla="*/ 336233 w 457200"/>
                <a:gd name="connsiteY6" fmla="*/ 26670 h 457200"/>
                <a:gd name="connsiteX7" fmla="*/ 228600 w 457200"/>
                <a:gd name="connsiteY7" fmla="*/ 0 h 457200"/>
                <a:gd name="connsiteX8" fmla="*/ 0 w 457200"/>
                <a:gd name="connsiteY8" fmla="*/ 228600 h 457200"/>
                <a:gd name="connsiteX9" fmla="*/ 228600 w 457200"/>
                <a:gd name="connsiteY9" fmla="*/ 457200 h 457200"/>
                <a:gd name="connsiteX10" fmla="*/ 457200 w 457200"/>
                <a:gd name="connsiteY10" fmla="*/ 228600 h 457200"/>
                <a:gd name="connsiteX11" fmla="*/ 430530 w 457200"/>
                <a:gd name="connsiteY11" fmla="*/ 120968 h 457200"/>
                <a:gd name="connsiteX12" fmla="*/ 387668 w 457200"/>
                <a:gd name="connsiteY12" fmla="*/ 16383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7200" h="457200">
                  <a:moveTo>
                    <a:pt x="387668" y="163830"/>
                  </a:moveTo>
                  <a:cubicBezTo>
                    <a:pt x="396240" y="183833"/>
                    <a:pt x="400050" y="205740"/>
                    <a:pt x="400050" y="228600"/>
                  </a:cubicBezTo>
                  <a:cubicBezTo>
                    <a:pt x="400050" y="322898"/>
                    <a:pt x="322898" y="400050"/>
                    <a:pt x="228600" y="400050"/>
                  </a:cubicBezTo>
                  <a:cubicBezTo>
                    <a:pt x="134302" y="400050"/>
                    <a:pt x="57150" y="322898"/>
                    <a:pt x="57150" y="228600"/>
                  </a:cubicBezTo>
                  <a:cubicBezTo>
                    <a:pt x="57150" y="134302"/>
                    <a:pt x="134302" y="57150"/>
                    <a:pt x="228600" y="57150"/>
                  </a:cubicBezTo>
                  <a:cubicBezTo>
                    <a:pt x="251460" y="57150"/>
                    <a:pt x="273368" y="61913"/>
                    <a:pt x="293370" y="69532"/>
                  </a:cubicBezTo>
                  <a:lnTo>
                    <a:pt x="336233" y="26670"/>
                  </a:lnTo>
                  <a:cubicBezTo>
                    <a:pt x="303848" y="9525"/>
                    <a:pt x="267653" y="0"/>
                    <a:pt x="228600" y="0"/>
                  </a:cubicBezTo>
                  <a:cubicBezTo>
                    <a:pt x="102870" y="0"/>
                    <a:pt x="0" y="102870"/>
                    <a:pt x="0" y="228600"/>
                  </a:cubicBezTo>
                  <a:cubicBezTo>
                    <a:pt x="0" y="354330"/>
                    <a:pt x="102870" y="457200"/>
                    <a:pt x="228600" y="457200"/>
                  </a:cubicBezTo>
                  <a:cubicBezTo>
                    <a:pt x="354330" y="457200"/>
                    <a:pt x="457200" y="354330"/>
                    <a:pt x="457200" y="228600"/>
                  </a:cubicBezTo>
                  <a:cubicBezTo>
                    <a:pt x="457200" y="189548"/>
                    <a:pt x="447675" y="153352"/>
                    <a:pt x="430530" y="120968"/>
                  </a:cubicBezTo>
                  <a:lnTo>
                    <a:pt x="387668" y="163830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>
                <a:solidFill>
                  <a:schemeClr val="l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697214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0E853-00A9-42E1-A9B3-58F89D9CF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2D4F0-5B12-4045-BE83-975415306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8145" y="221024"/>
            <a:ext cx="10789920" cy="68643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Resources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372CE-B14F-4B62-BD80-73C985AE62F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98785" y="1104900"/>
            <a:ext cx="5669280" cy="5072063"/>
          </a:xfrm>
        </p:spPr>
        <p:txBody>
          <a:bodyPr/>
          <a:lstStyle>
            <a:lvl1pPr>
              <a:defRPr sz="2400"/>
            </a:lvl1pPr>
            <a:lvl2pPr marL="320040" indent="0">
              <a:spcBef>
                <a:spcPts val="200"/>
              </a:spcBef>
              <a:buNone/>
              <a:defRPr sz="2000" i="1"/>
            </a:lvl2pPr>
            <a:lvl3pPr marL="640080" indent="-320040">
              <a:buFont typeface="Wingdings 3" panose="05040102010807070707" pitchFamily="18" charset="2"/>
              <a:buChar char=""/>
              <a:defRPr sz="1800" u="sng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Resource Name</a:t>
            </a:r>
          </a:p>
          <a:p>
            <a:pPr lvl="1"/>
            <a:r>
              <a:rPr lang="en-US" dirty="0"/>
              <a:t>Resource Info</a:t>
            </a:r>
          </a:p>
          <a:p>
            <a:pPr lvl="2"/>
            <a:r>
              <a:rPr lang="en-US" dirty="0"/>
              <a:t>Resource Link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6706A-8C82-4371-85E8-D4D2991C424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92100" y="1104900"/>
            <a:ext cx="5669280" cy="5072063"/>
          </a:xfrm>
        </p:spPr>
        <p:txBody>
          <a:bodyPr/>
          <a:lstStyle>
            <a:lvl1pPr>
              <a:defRPr sz="2400"/>
            </a:lvl1pPr>
            <a:lvl2pPr marL="320040" indent="0">
              <a:spcBef>
                <a:spcPts val="200"/>
              </a:spcBef>
              <a:buNone/>
              <a:defRPr sz="2000" i="1"/>
            </a:lvl2pPr>
            <a:lvl3pPr marL="640080" indent="-320040">
              <a:buFont typeface="Wingdings 3" panose="05040102010807070707" pitchFamily="18" charset="2"/>
              <a:buChar char=""/>
              <a:defRPr sz="1800" u="sng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Resource Name</a:t>
            </a:r>
          </a:p>
          <a:p>
            <a:pPr lvl="1"/>
            <a:r>
              <a:rPr lang="en-US" dirty="0"/>
              <a:t>Resource Info</a:t>
            </a:r>
          </a:p>
          <a:p>
            <a:pPr lvl="2"/>
            <a:r>
              <a:rPr lang="en-US" dirty="0"/>
              <a:t>Resource Link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DE2D0-4C52-49F6-BD46-5B6BBBB8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4" name="Graphic 7">
            <a:extLst>
              <a:ext uri="{FF2B5EF4-FFF2-40B4-BE49-F238E27FC236}">
                <a16:creationId xmlns:a16="http://schemas.microsoft.com/office/drawing/2014/main" id="{91E33AC9-F2C9-4FFC-8149-C5B9F98A09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16454" y="114300"/>
            <a:ext cx="845638" cy="814921"/>
            <a:chOff x="5750675" y="3095625"/>
            <a:chExt cx="681207" cy="65646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CDE5FD3-A838-41B1-9325-DDC0F4AC303D}"/>
                </a:ext>
              </a:extLst>
            </p:cNvPr>
            <p:cNvSpPr/>
            <p:nvPr/>
          </p:nvSpPr>
          <p:spPr>
            <a:xfrm>
              <a:off x="6069932" y="3095625"/>
              <a:ext cx="361950" cy="323850"/>
            </a:xfrm>
            <a:custGeom>
              <a:avLst/>
              <a:gdLst>
                <a:gd name="connsiteX0" fmla="*/ 37021 w 361950"/>
                <a:gd name="connsiteY0" fmla="*/ 229838 h 323850"/>
                <a:gd name="connsiteX1" fmla="*/ 37021 w 361950"/>
                <a:gd name="connsiteY1" fmla="*/ 229838 h 323850"/>
                <a:gd name="connsiteX2" fmla="*/ 90647 w 361950"/>
                <a:gd name="connsiteY2" fmla="*/ 252031 h 323850"/>
                <a:gd name="connsiteX3" fmla="*/ 157839 w 361950"/>
                <a:gd name="connsiteY3" fmla="*/ 191777 h 323850"/>
                <a:gd name="connsiteX4" fmla="*/ 213329 w 361950"/>
                <a:gd name="connsiteY4" fmla="*/ 231076 h 323850"/>
                <a:gd name="connsiteX5" fmla="*/ 202185 w 361950"/>
                <a:gd name="connsiteY5" fmla="*/ 298228 h 323850"/>
                <a:gd name="connsiteX6" fmla="*/ 266764 w 361950"/>
                <a:gd name="connsiteY6" fmla="*/ 324993 h 323850"/>
                <a:gd name="connsiteX7" fmla="*/ 267907 w 361950"/>
                <a:gd name="connsiteY7" fmla="*/ 325469 h 323850"/>
                <a:gd name="connsiteX8" fmla="*/ 363062 w 361950"/>
                <a:gd name="connsiteY8" fmla="*/ 95250 h 323850"/>
                <a:gd name="connsiteX9" fmla="*/ 132176 w 361950"/>
                <a:gd name="connsiteY9" fmla="*/ 0 h 323850"/>
                <a:gd name="connsiteX10" fmla="*/ 96267 w 361950"/>
                <a:gd name="connsiteY10" fmla="*/ 88297 h 323850"/>
                <a:gd name="connsiteX11" fmla="*/ 96267 w 361950"/>
                <a:gd name="connsiteY11" fmla="*/ 88297 h 323850"/>
                <a:gd name="connsiteX12" fmla="*/ 93505 w 361950"/>
                <a:gd name="connsiteY12" fmla="*/ 94869 h 323850"/>
                <a:gd name="connsiteX13" fmla="*/ 92743 w 361950"/>
                <a:gd name="connsiteY13" fmla="*/ 91821 h 323850"/>
                <a:gd name="connsiteX14" fmla="*/ 28163 w 361950"/>
                <a:gd name="connsiteY14" fmla="*/ 65056 h 323850"/>
                <a:gd name="connsiteX15" fmla="*/ 2731 w 361950"/>
                <a:gd name="connsiteY15" fmla="*/ 89154 h 323850"/>
                <a:gd name="connsiteX16" fmla="*/ 33203 w 361950"/>
                <a:gd name="connsiteY16" fmla="*/ 151926 h 323850"/>
                <a:gd name="connsiteX17" fmla="*/ 68263 w 361950"/>
                <a:gd name="connsiteY17" fmla="*/ 150876 h 323850"/>
                <a:gd name="connsiteX18" fmla="*/ 71311 w 361950"/>
                <a:gd name="connsiteY18" fmla="*/ 149638 h 323850"/>
                <a:gd name="connsiteX19" fmla="*/ 69502 w 361950"/>
                <a:gd name="connsiteY19" fmla="*/ 154019 h 323850"/>
                <a:gd name="connsiteX20" fmla="*/ 69502 w 361950"/>
                <a:gd name="connsiteY20" fmla="*/ 154019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1950" h="323850">
                  <a:moveTo>
                    <a:pt x="37021" y="229838"/>
                  </a:moveTo>
                  <a:lnTo>
                    <a:pt x="37021" y="229838"/>
                  </a:lnTo>
                  <a:lnTo>
                    <a:pt x="90647" y="252031"/>
                  </a:lnTo>
                  <a:cubicBezTo>
                    <a:pt x="92563" y="216839"/>
                    <a:pt x="122645" y="189862"/>
                    <a:pt x="157839" y="191777"/>
                  </a:cubicBezTo>
                  <a:cubicBezTo>
                    <a:pt x="182356" y="193112"/>
                    <a:pt x="203933" y="208393"/>
                    <a:pt x="213329" y="231076"/>
                  </a:cubicBezTo>
                  <a:cubicBezTo>
                    <a:pt x="222421" y="253788"/>
                    <a:pt x="218125" y="279670"/>
                    <a:pt x="202185" y="298228"/>
                  </a:cubicBezTo>
                  <a:lnTo>
                    <a:pt x="266764" y="324993"/>
                  </a:lnTo>
                  <a:lnTo>
                    <a:pt x="267907" y="325469"/>
                  </a:lnTo>
                  <a:lnTo>
                    <a:pt x="363062" y="95250"/>
                  </a:lnTo>
                  <a:lnTo>
                    <a:pt x="132176" y="0"/>
                  </a:lnTo>
                  <a:lnTo>
                    <a:pt x="96267" y="88297"/>
                  </a:lnTo>
                  <a:lnTo>
                    <a:pt x="96267" y="88297"/>
                  </a:lnTo>
                  <a:lnTo>
                    <a:pt x="93505" y="94869"/>
                  </a:lnTo>
                  <a:lnTo>
                    <a:pt x="92743" y="91821"/>
                  </a:lnTo>
                  <a:cubicBezTo>
                    <a:pt x="82259" y="66639"/>
                    <a:pt x="53387" y="54673"/>
                    <a:pt x="28163" y="65056"/>
                  </a:cubicBezTo>
                  <a:cubicBezTo>
                    <a:pt x="17105" y="69831"/>
                    <a:pt x="8094" y="78368"/>
                    <a:pt x="2731" y="89154"/>
                  </a:cubicBezTo>
                  <a:cubicBezTo>
                    <a:pt x="-6188" y="114902"/>
                    <a:pt x="7454" y="143006"/>
                    <a:pt x="33203" y="151926"/>
                  </a:cubicBezTo>
                  <a:cubicBezTo>
                    <a:pt x="44623" y="155882"/>
                    <a:pt x="57099" y="155509"/>
                    <a:pt x="68263" y="150876"/>
                  </a:cubicBezTo>
                  <a:lnTo>
                    <a:pt x="71311" y="149638"/>
                  </a:lnTo>
                  <a:lnTo>
                    <a:pt x="69502" y="154019"/>
                  </a:lnTo>
                  <a:lnTo>
                    <a:pt x="69502" y="154019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2EE5647-85F5-40C2-A9D7-301B31FF6830}"/>
                </a:ext>
              </a:extLst>
            </p:cNvPr>
            <p:cNvSpPr/>
            <p:nvPr/>
          </p:nvSpPr>
          <p:spPr>
            <a:xfrm>
              <a:off x="5750675" y="3504438"/>
              <a:ext cx="352425" cy="247650"/>
            </a:xfrm>
            <a:custGeom>
              <a:avLst/>
              <a:gdLst>
                <a:gd name="connsiteX0" fmla="*/ 320231 w 352425"/>
                <a:gd name="connsiteY0" fmla="*/ 158877 h 247650"/>
                <a:gd name="connsiteX1" fmla="*/ 350484 w 352425"/>
                <a:gd name="connsiteY1" fmla="*/ 98702 h 247650"/>
                <a:gd name="connsiteX2" fmla="*/ 290309 w 352425"/>
                <a:gd name="connsiteY2" fmla="*/ 68449 h 247650"/>
                <a:gd name="connsiteX3" fmla="*/ 266700 w 352425"/>
                <a:gd name="connsiteY3" fmla="*/ 85725 h 247650"/>
                <a:gd name="connsiteX4" fmla="*/ 266700 w 352425"/>
                <a:gd name="connsiteY4" fmla="*/ 0 h 247650"/>
                <a:gd name="connsiteX5" fmla="*/ 208883 w 352425"/>
                <a:gd name="connsiteY5" fmla="*/ 0 h 247650"/>
                <a:gd name="connsiteX6" fmla="*/ 209550 w 352425"/>
                <a:gd name="connsiteY6" fmla="*/ 9525 h 247650"/>
                <a:gd name="connsiteX7" fmla="*/ 133350 w 352425"/>
                <a:gd name="connsiteY7" fmla="*/ 85725 h 247650"/>
                <a:gd name="connsiteX8" fmla="*/ 57150 w 352425"/>
                <a:gd name="connsiteY8" fmla="*/ 9525 h 247650"/>
                <a:gd name="connsiteX9" fmla="*/ 57817 w 352425"/>
                <a:gd name="connsiteY9" fmla="*/ 0 h 247650"/>
                <a:gd name="connsiteX10" fmla="*/ 0 w 352425"/>
                <a:gd name="connsiteY10" fmla="*/ 0 h 247650"/>
                <a:gd name="connsiteX11" fmla="*/ 0 w 352425"/>
                <a:gd name="connsiteY11" fmla="*/ 247650 h 247650"/>
                <a:gd name="connsiteX12" fmla="*/ 266700 w 352425"/>
                <a:gd name="connsiteY12" fmla="*/ 247650 h 247650"/>
                <a:gd name="connsiteX13" fmla="*/ 266700 w 352425"/>
                <a:gd name="connsiteY13" fmla="*/ 142875 h 247650"/>
                <a:gd name="connsiteX14" fmla="*/ 270129 w 352425"/>
                <a:gd name="connsiteY14" fmla="*/ 147066 h 247650"/>
                <a:gd name="connsiteX15" fmla="*/ 271939 w 352425"/>
                <a:gd name="connsiteY15" fmla="*/ 149828 h 247650"/>
                <a:gd name="connsiteX16" fmla="*/ 314325 w 352425"/>
                <a:gd name="connsiteY16" fmla="*/ 160782 h 247650"/>
                <a:gd name="connsiteX17" fmla="*/ 318992 w 352425"/>
                <a:gd name="connsiteY17" fmla="*/ 159353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2425" h="247650">
                  <a:moveTo>
                    <a:pt x="320231" y="158877"/>
                  </a:moveTo>
                  <a:cubicBezTo>
                    <a:pt x="345201" y="150614"/>
                    <a:pt x="358747" y="123673"/>
                    <a:pt x="350484" y="98702"/>
                  </a:cubicBezTo>
                  <a:cubicBezTo>
                    <a:pt x="342221" y="73731"/>
                    <a:pt x="315279" y="60187"/>
                    <a:pt x="290309" y="68449"/>
                  </a:cubicBezTo>
                  <a:cubicBezTo>
                    <a:pt x="280822" y="71588"/>
                    <a:pt x="272562" y="77632"/>
                    <a:pt x="266700" y="85725"/>
                  </a:cubicBezTo>
                  <a:lnTo>
                    <a:pt x="266700" y="0"/>
                  </a:lnTo>
                  <a:lnTo>
                    <a:pt x="208883" y="0"/>
                  </a:lnTo>
                  <a:cubicBezTo>
                    <a:pt x="209301" y="3158"/>
                    <a:pt x="209524" y="6339"/>
                    <a:pt x="209550" y="9525"/>
                  </a:cubicBezTo>
                  <a:cubicBezTo>
                    <a:pt x="209550" y="51609"/>
                    <a:pt x="175434" y="85725"/>
                    <a:pt x="133350" y="85725"/>
                  </a:cubicBezTo>
                  <a:cubicBezTo>
                    <a:pt x="91266" y="85725"/>
                    <a:pt x="57150" y="51609"/>
                    <a:pt x="57150" y="9525"/>
                  </a:cubicBezTo>
                  <a:cubicBezTo>
                    <a:pt x="57176" y="6339"/>
                    <a:pt x="57399" y="3158"/>
                    <a:pt x="57817" y="0"/>
                  </a:cubicBezTo>
                  <a:lnTo>
                    <a:pt x="0" y="0"/>
                  </a:lnTo>
                  <a:lnTo>
                    <a:pt x="0" y="247650"/>
                  </a:lnTo>
                  <a:lnTo>
                    <a:pt x="266700" y="247650"/>
                  </a:lnTo>
                  <a:lnTo>
                    <a:pt x="266700" y="142875"/>
                  </a:lnTo>
                  <a:cubicBezTo>
                    <a:pt x="267762" y="144337"/>
                    <a:pt x="268907" y="145736"/>
                    <a:pt x="270129" y="147066"/>
                  </a:cubicBezTo>
                  <a:cubicBezTo>
                    <a:pt x="270642" y="148042"/>
                    <a:pt x="271248" y="148967"/>
                    <a:pt x="271939" y="149828"/>
                  </a:cubicBezTo>
                  <a:cubicBezTo>
                    <a:pt x="283197" y="160610"/>
                    <a:pt x="299253" y="164760"/>
                    <a:pt x="314325" y="160782"/>
                  </a:cubicBezTo>
                  <a:cubicBezTo>
                    <a:pt x="315944" y="160782"/>
                    <a:pt x="317468" y="159829"/>
                    <a:pt x="318992" y="159353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2FEB64-7A79-41D4-84C0-9F5607D4E9FF}"/>
                </a:ext>
              </a:extLst>
            </p:cNvPr>
            <p:cNvSpPr/>
            <p:nvPr/>
          </p:nvSpPr>
          <p:spPr>
            <a:xfrm>
              <a:off x="6057900" y="3419105"/>
              <a:ext cx="247650" cy="323850"/>
            </a:xfrm>
            <a:custGeom>
              <a:avLst/>
              <a:gdLst>
                <a:gd name="connsiteX0" fmla="*/ 142875 w 247650"/>
                <a:gd name="connsiteY0" fmla="*/ 85142 h 323850"/>
                <a:gd name="connsiteX1" fmla="*/ 147066 w 247650"/>
                <a:gd name="connsiteY1" fmla="*/ 81618 h 323850"/>
                <a:gd name="connsiteX2" fmla="*/ 149828 w 247650"/>
                <a:gd name="connsiteY2" fmla="*/ 79808 h 323850"/>
                <a:gd name="connsiteX3" fmla="*/ 159925 w 247650"/>
                <a:gd name="connsiteY3" fmla="*/ 33041 h 323850"/>
                <a:gd name="connsiteX4" fmla="*/ 159925 w 247650"/>
                <a:gd name="connsiteY4" fmla="*/ 31612 h 323850"/>
                <a:gd name="connsiteX5" fmla="*/ 99051 w 247650"/>
                <a:gd name="connsiteY5" fmla="*/ 2790 h 323850"/>
                <a:gd name="connsiteX6" fmla="*/ 70230 w 247650"/>
                <a:gd name="connsiteY6" fmla="*/ 63664 h 323850"/>
                <a:gd name="connsiteX7" fmla="*/ 85725 w 247650"/>
                <a:gd name="connsiteY7" fmla="*/ 85142 h 323850"/>
                <a:gd name="connsiteX8" fmla="*/ 0 w 247650"/>
                <a:gd name="connsiteY8" fmla="*/ 85142 h 323850"/>
                <a:gd name="connsiteX9" fmla="*/ 0 w 247650"/>
                <a:gd name="connsiteY9" fmla="*/ 124195 h 323850"/>
                <a:gd name="connsiteX10" fmla="*/ 9525 w 247650"/>
                <a:gd name="connsiteY10" fmla="*/ 123623 h 323850"/>
                <a:gd name="connsiteX11" fmla="*/ 85725 w 247650"/>
                <a:gd name="connsiteY11" fmla="*/ 199823 h 323850"/>
                <a:gd name="connsiteX12" fmla="*/ 9525 w 247650"/>
                <a:gd name="connsiteY12" fmla="*/ 276023 h 323850"/>
                <a:gd name="connsiteX13" fmla="*/ 0 w 247650"/>
                <a:gd name="connsiteY13" fmla="*/ 275357 h 323850"/>
                <a:gd name="connsiteX14" fmla="*/ 0 w 247650"/>
                <a:gd name="connsiteY14" fmla="*/ 332792 h 323850"/>
                <a:gd name="connsiteX15" fmla="*/ 247650 w 247650"/>
                <a:gd name="connsiteY15" fmla="*/ 332792 h 323850"/>
                <a:gd name="connsiteX16" fmla="*/ 247650 w 247650"/>
                <a:gd name="connsiteY16" fmla="*/ 85142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323850">
                  <a:moveTo>
                    <a:pt x="142875" y="85142"/>
                  </a:moveTo>
                  <a:cubicBezTo>
                    <a:pt x="144353" y="84067"/>
                    <a:pt x="145753" y="82890"/>
                    <a:pt x="147066" y="81618"/>
                  </a:cubicBezTo>
                  <a:cubicBezTo>
                    <a:pt x="148106" y="81221"/>
                    <a:pt x="149049" y="80604"/>
                    <a:pt x="149828" y="79808"/>
                  </a:cubicBezTo>
                  <a:cubicBezTo>
                    <a:pt x="161536" y="67261"/>
                    <a:pt x="165413" y="49301"/>
                    <a:pt x="159925" y="33041"/>
                  </a:cubicBezTo>
                  <a:lnTo>
                    <a:pt x="159925" y="31612"/>
                  </a:lnTo>
                  <a:cubicBezTo>
                    <a:pt x="151074" y="6843"/>
                    <a:pt x="123820" y="-6060"/>
                    <a:pt x="99051" y="2790"/>
                  </a:cubicBezTo>
                  <a:cubicBezTo>
                    <a:pt x="74283" y="11641"/>
                    <a:pt x="61379" y="38895"/>
                    <a:pt x="70230" y="63664"/>
                  </a:cubicBezTo>
                  <a:cubicBezTo>
                    <a:pt x="73260" y="72145"/>
                    <a:pt x="78633" y="79592"/>
                    <a:pt x="85725" y="85142"/>
                  </a:cubicBezTo>
                  <a:lnTo>
                    <a:pt x="0" y="85142"/>
                  </a:lnTo>
                  <a:lnTo>
                    <a:pt x="0" y="124195"/>
                  </a:lnTo>
                  <a:cubicBezTo>
                    <a:pt x="3160" y="123812"/>
                    <a:pt x="6342" y="123622"/>
                    <a:pt x="9525" y="123623"/>
                  </a:cubicBezTo>
                  <a:cubicBezTo>
                    <a:pt x="51609" y="123623"/>
                    <a:pt x="85725" y="157739"/>
                    <a:pt x="85725" y="199823"/>
                  </a:cubicBezTo>
                  <a:cubicBezTo>
                    <a:pt x="85725" y="241908"/>
                    <a:pt x="51609" y="276023"/>
                    <a:pt x="9525" y="276023"/>
                  </a:cubicBezTo>
                  <a:cubicBezTo>
                    <a:pt x="6340" y="275994"/>
                    <a:pt x="3158" y="275772"/>
                    <a:pt x="0" y="275357"/>
                  </a:cubicBezTo>
                  <a:lnTo>
                    <a:pt x="0" y="332792"/>
                  </a:lnTo>
                  <a:lnTo>
                    <a:pt x="247650" y="332792"/>
                  </a:lnTo>
                  <a:lnTo>
                    <a:pt x="247650" y="85142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0D788AC-84C3-4EBF-96FD-01DA79ED8032}"/>
                </a:ext>
              </a:extLst>
            </p:cNvPr>
            <p:cNvSpPr/>
            <p:nvPr/>
          </p:nvSpPr>
          <p:spPr>
            <a:xfrm>
              <a:off x="5750675" y="3197022"/>
              <a:ext cx="266700" cy="352425"/>
            </a:xfrm>
            <a:custGeom>
              <a:avLst/>
              <a:gdLst>
                <a:gd name="connsiteX0" fmla="*/ 266700 w 266700"/>
                <a:gd name="connsiteY0" fmla="*/ 98869 h 352425"/>
                <a:gd name="connsiteX1" fmla="*/ 266700 w 266700"/>
                <a:gd name="connsiteY1" fmla="*/ 0 h 352425"/>
                <a:gd name="connsiteX2" fmla="*/ 0 w 266700"/>
                <a:gd name="connsiteY2" fmla="*/ 0 h 352425"/>
                <a:gd name="connsiteX3" fmla="*/ 0 w 266700"/>
                <a:gd name="connsiteY3" fmla="*/ 266700 h 352425"/>
                <a:gd name="connsiteX4" fmla="*/ 104775 w 266700"/>
                <a:gd name="connsiteY4" fmla="*/ 266700 h 352425"/>
                <a:gd name="connsiteX5" fmla="*/ 85725 w 266700"/>
                <a:gd name="connsiteY5" fmla="*/ 304800 h 352425"/>
                <a:gd name="connsiteX6" fmla="*/ 133350 w 266700"/>
                <a:gd name="connsiteY6" fmla="*/ 352425 h 352425"/>
                <a:gd name="connsiteX7" fmla="*/ 180975 w 266700"/>
                <a:gd name="connsiteY7" fmla="*/ 304800 h 352425"/>
                <a:gd name="connsiteX8" fmla="*/ 161925 w 266700"/>
                <a:gd name="connsiteY8" fmla="*/ 266700 h 352425"/>
                <a:gd name="connsiteX9" fmla="*/ 266700 w 266700"/>
                <a:gd name="connsiteY9" fmla="*/ 266700 h 352425"/>
                <a:gd name="connsiteX10" fmla="*/ 266700 w 266700"/>
                <a:gd name="connsiteY10" fmla="*/ 168783 h 352425"/>
                <a:gd name="connsiteX11" fmla="*/ 193834 w 266700"/>
                <a:gd name="connsiteY11" fmla="*/ 168783 h 352425"/>
                <a:gd name="connsiteX12" fmla="*/ 193018 w 266700"/>
                <a:gd name="connsiteY12" fmla="*/ 99685 h 352425"/>
                <a:gd name="connsiteX13" fmla="*/ 193834 w 266700"/>
                <a:gd name="connsiteY13" fmla="*/ 98869 h 352425"/>
                <a:gd name="connsiteX14" fmla="*/ 266700 w 266700"/>
                <a:gd name="connsiteY14" fmla="*/ 98869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6700" h="352425">
                  <a:moveTo>
                    <a:pt x="266700" y="98869"/>
                  </a:moveTo>
                  <a:lnTo>
                    <a:pt x="266700" y="0"/>
                  </a:lnTo>
                  <a:lnTo>
                    <a:pt x="0" y="0"/>
                  </a:lnTo>
                  <a:lnTo>
                    <a:pt x="0" y="266700"/>
                  </a:lnTo>
                  <a:lnTo>
                    <a:pt x="104775" y="266700"/>
                  </a:lnTo>
                  <a:cubicBezTo>
                    <a:pt x="92783" y="275694"/>
                    <a:pt x="85725" y="289810"/>
                    <a:pt x="85725" y="304800"/>
                  </a:cubicBezTo>
                  <a:cubicBezTo>
                    <a:pt x="85725" y="331102"/>
                    <a:pt x="107048" y="352425"/>
                    <a:pt x="133350" y="352425"/>
                  </a:cubicBezTo>
                  <a:cubicBezTo>
                    <a:pt x="159652" y="352425"/>
                    <a:pt x="180975" y="331102"/>
                    <a:pt x="180975" y="304800"/>
                  </a:cubicBezTo>
                  <a:cubicBezTo>
                    <a:pt x="180975" y="289810"/>
                    <a:pt x="173917" y="275694"/>
                    <a:pt x="161925" y="266700"/>
                  </a:cubicBezTo>
                  <a:lnTo>
                    <a:pt x="266700" y="266700"/>
                  </a:lnTo>
                  <a:lnTo>
                    <a:pt x="266700" y="168783"/>
                  </a:lnTo>
                  <a:cubicBezTo>
                    <a:pt x="246215" y="188005"/>
                    <a:pt x="214319" y="188005"/>
                    <a:pt x="193834" y="168783"/>
                  </a:cubicBezTo>
                  <a:cubicBezTo>
                    <a:pt x="174528" y="149927"/>
                    <a:pt x="174163" y="118991"/>
                    <a:pt x="193018" y="99685"/>
                  </a:cubicBezTo>
                  <a:cubicBezTo>
                    <a:pt x="193287" y="99410"/>
                    <a:pt x="193558" y="99138"/>
                    <a:pt x="193834" y="98869"/>
                  </a:cubicBezTo>
                  <a:cubicBezTo>
                    <a:pt x="214319" y="79647"/>
                    <a:pt x="246215" y="79647"/>
                    <a:pt x="266700" y="98869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320652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E26BDCE-DE77-4919-A4F3-F5D6F5697C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4334464"/>
            <a:ext cx="12192000" cy="15616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9BE280C-00EB-451E-B422-BD964782EB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3022" y="433161"/>
            <a:ext cx="9742456" cy="3676650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4000" i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Type quote here.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93022" y="4487773"/>
            <a:ext cx="9742456" cy="1255005"/>
          </a:xfrm>
        </p:spPr>
        <p:txBody>
          <a:bodyPr anchor="ctr"/>
          <a:lstStyle>
            <a:lvl1pPr marL="411480" indent="-411480">
              <a:defRPr sz="3200" b="1"/>
            </a:lvl1pPr>
            <a:lvl2pPr marL="457200" indent="0">
              <a:buNone/>
              <a:defRPr i="1"/>
            </a:lvl2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Additional info if applicable.</a:t>
            </a:r>
          </a:p>
        </p:txBody>
      </p:sp>
      <p:grpSp>
        <p:nvGrpSpPr>
          <p:cNvPr id="12" name="Graphic 4">
            <a:extLst>
              <a:ext uri="{FF2B5EF4-FFF2-40B4-BE49-F238E27FC236}">
                <a16:creationId xmlns:a16="http://schemas.microsoft.com/office/drawing/2014/main" id="{F64DDED0-B2D0-4AF0-A583-07702E9F8A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-293034"/>
            <a:ext cx="1463040" cy="1463040"/>
            <a:chOff x="0" y="0"/>
            <a:chExt cx="1463040" cy="146304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C783484-AECF-48A8-91AE-B0BE38E6EC18}"/>
                </a:ext>
              </a:extLst>
            </p:cNvPr>
            <p:cNvSpPr/>
            <p:nvPr/>
          </p:nvSpPr>
          <p:spPr>
            <a:xfrm>
              <a:off x="807720" y="431597"/>
              <a:ext cx="304800" cy="594360"/>
            </a:xfrm>
            <a:custGeom>
              <a:avLst/>
              <a:gdLst>
                <a:gd name="connsiteX0" fmla="*/ 304800 w 304800"/>
                <a:gd name="connsiteY0" fmla="*/ 604723 h 594360"/>
                <a:gd name="connsiteX1" fmla="*/ 304800 w 304800"/>
                <a:gd name="connsiteY1" fmla="*/ 299923 h 594360"/>
                <a:gd name="connsiteX2" fmla="*/ 130912 w 304800"/>
                <a:gd name="connsiteY2" fmla="*/ 299923 h 594360"/>
                <a:gd name="connsiteX3" fmla="*/ 304800 w 304800"/>
                <a:gd name="connsiteY3" fmla="*/ 130759 h 594360"/>
                <a:gd name="connsiteX4" fmla="*/ 304800 w 304800"/>
                <a:gd name="connsiteY4" fmla="*/ 0 h 594360"/>
                <a:gd name="connsiteX5" fmla="*/ 0 w 304800"/>
                <a:gd name="connsiteY5" fmla="*/ 299923 h 594360"/>
                <a:gd name="connsiteX6" fmla="*/ 0 w 304800"/>
                <a:gd name="connsiteY6" fmla="*/ 299923 h 594360"/>
                <a:gd name="connsiteX7" fmla="*/ 0 w 304800"/>
                <a:gd name="connsiteY7" fmla="*/ 604723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594360">
                  <a:moveTo>
                    <a:pt x="304800" y="604723"/>
                  </a:moveTo>
                  <a:lnTo>
                    <a:pt x="304800" y="299923"/>
                  </a:lnTo>
                  <a:lnTo>
                    <a:pt x="130912" y="299923"/>
                  </a:lnTo>
                  <a:cubicBezTo>
                    <a:pt x="133551" y="205772"/>
                    <a:pt x="210612" y="130805"/>
                    <a:pt x="304800" y="130759"/>
                  </a:cubicBezTo>
                  <a:lnTo>
                    <a:pt x="304800" y="0"/>
                  </a:lnTo>
                  <a:cubicBezTo>
                    <a:pt x="138350" y="-21"/>
                    <a:pt x="2664" y="133495"/>
                    <a:pt x="0" y="299923"/>
                  </a:cubicBezTo>
                  <a:lnTo>
                    <a:pt x="0" y="299923"/>
                  </a:lnTo>
                  <a:lnTo>
                    <a:pt x="0" y="604723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5000">
                  <a:schemeClr val="accent2"/>
                </a:gs>
                <a:gs pos="56000">
                  <a:schemeClr val="accent1"/>
                </a:gs>
                <a:gs pos="80000">
                  <a:schemeClr val="accent1">
                    <a:tint val="100000"/>
                    <a:shade val="56000"/>
                    <a:satMod val="145000"/>
                  </a:schemeClr>
                </a:gs>
                <a:gs pos="88000">
                  <a:schemeClr val="accent1">
                    <a:tint val="100000"/>
                    <a:shade val="63000"/>
                    <a:satMod val="160000"/>
                  </a:schemeClr>
                </a:gs>
                <a:gs pos="100000">
                  <a:schemeClr val="accent1">
                    <a:tint val="99000"/>
                    <a:shade val="100000"/>
                    <a:satMod val="155000"/>
                  </a:schemeClr>
                </a:gs>
              </a:gsLst>
              <a:lin ang="4200000" scaled="0"/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4764CB8-39FF-4599-A58D-7E39C219FE54}"/>
                </a:ext>
              </a:extLst>
            </p:cNvPr>
            <p:cNvSpPr/>
            <p:nvPr/>
          </p:nvSpPr>
          <p:spPr>
            <a:xfrm>
              <a:off x="350520" y="431597"/>
              <a:ext cx="304800" cy="594360"/>
            </a:xfrm>
            <a:custGeom>
              <a:avLst/>
              <a:gdLst>
                <a:gd name="connsiteX0" fmla="*/ 304800 w 304800"/>
                <a:gd name="connsiteY0" fmla="*/ 604723 h 594360"/>
                <a:gd name="connsiteX1" fmla="*/ 304800 w 304800"/>
                <a:gd name="connsiteY1" fmla="*/ 299923 h 594360"/>
                <a:gd name="connsiteX2" fmla="*/ 130912 w 304800"/>
                <a:gd name="connsiteY2" fmla="*/ 299923 h 594360"/>
                <a:gd name="connsiteX3" fmla="*/ 304800 w 304800"/>
                <a:gd name="connsiteY3" fmla="*/ 130759 h 594360"/>
                <a:gd name="connsiteX4" fmla="*/ 304800 w 304800"/>
                <a:gd name="connsiteY4" fmla="*/ 0 h 594360"/>
                <a:gd name="connsiteX5" fmla="*/ 0 w 304800"/>
                <a:gd name="connsiteY5" fmla="*/ 299923 h 594360"/>
                <a:gd name="connsiteX6" fmla="*/ 0 w 304800"/>
                <a:gd name="connsiteY6" fmla="*/ 299923 h 594360"/>
                <a:gd name="connsiteX7" fmla="*/ 0 w 304800"/>
                <a:gd name="connsiteY7" fmla="*/ 604723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594360">
                  <a:moveTo>
                    <a:pt x="304800" y="604723"/>
                  </a:moveTo>
                  <a:lnTo>
                    <a:pt x="304800" y="299923"/>
                  </a:lnTo>
                  <a:lnTo>
                    <a:pt x="130912" y="299923"/>
                  </a:lnTo>
                  <a:cubicBezTo>
                    <a:pt x="133551" y="205772"/>
                    <a:pt x="210612" y="130805"/>
                    <a:pt x="304800" y="130759"/>
                  </a:cubicBezTo>
                  <a:lnTo>
                    <a:pt x="304800" y="0"/>
                  </a:lnTo>
                  <a:cubicBezTo>
                    <a:pt x="138350" y="-21"/>
                    <a:pt x="2664" y="133495"/>
                    <a:pt x="0" y="299923"/>
                  </a:cubicBezTo>
                  <a:lnTo>
                    <a:pt x="0" y="299923"/>
                  </a:lnTo>
                  <a:lnTo>
                    <a:pt x="0" y="604723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5000">
                  <a:schemeClr val="accent2"/>
                </a:gs>
                <a:gs pos="56000">
                  <a:schemeClr val="accent1"/>
                </a:gs>
                <a:gs pos="80000">
                  <a:schemeClr val="accent1">
                    <a:tint val="100000"/>
                    <a:shade val="56000"/>
                    <a:satMod val="145000"/>
                  </a:schemeClr>
                </a:gs>
                <a:gs pos="88000">
                  <a:schemeClr val="accent1">
                    <a:tint val="100000"/>
                    <a:shade val="63000"/>
                    <a:satMod val="160000"/>
                  </a:schemeClr>
                </a:gs>
                <a:gs pos="100000">
                  <a:schemeClr val="accent1">
                    <a:tint val="99000"/>
                    <a:shade val="100000"/>
                    <a:satMod val="155000"/>
                  </a:schemeClr>
                </a:gs>
              </a:gsLst>
              <a:lin ang="4200000" scaled="0"/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</p:grp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grpSp>
        <p:nvGrpSpPr>
          <p:cNvPr id="15" name="Graphic 8">
            <a:extLst>
              <a:ext uri="{FF2B5EF4-FFF2-40B4-BE49-F238E27FC236}">
                <a16:creationId xmlns:a16="http://schemas.microsoft.com/office/drawing/2014/main" id="{A37AD2C0-553C-4033-956B-ACC3094F35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0728960" y="3372965"/>
            <a:ext cx="1463040" cy="1463040"/>
            <a:chOff x="5196840" y="1189382"/>
            <a:chExt cx="1463040" cy="146304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E3FE0CD-AC3A-4FC7-9ADF-FA3105A50B47}"/>
                </a:ext>
              </a:extLst>
            </p:cNvPr>
            <p:cNvSpPr/>
            <p:nvPr/>
          </p:nvSpPr>
          <p:spPr>
            <a:xfrm>
              <a:off x="5547360" y="1631342"/>
              <a:ext cx="304800" cy="594360"/>
            </a:xfrm>
            <a:custGeom>
              <a:avLst/>
              <a:gdLst>
                <a:gd name="connsiteX0" fmla="*/ 0 w 304800"/>
                <a:gd name="connsiteY0" fmla="*/ 0 h 594360"/>
                <a:gd name="connsiteX1" fmla="*/ 0 w 304800"/>
                <a:gd name="connsiteY1" fmla="*/ 304800 h 594360"/>
                <a:gd name="connsiteX2" fmla="*/ 173888 w 304800"/>
                <a:gd name="connsiteY2" fmla="*/ 304800 h 594360"/>
                <a:gd name="connsiteX3" fmla="*/ 0 w 304800"/>
                <a:gd name="connsiteY3" fmla="*/ 473964 h 594360"/>
                <a:gd name="connsiteX4" fmla="*/ 0 w 304800"/>
                <a:gd name="connsiteY4" fmla="*/ 604723 h 594360"/>
                <a:gd name="connsiteX5" fmla="*/ 304800 w 304800"/>
                <a:gd name="connsiteY5" fmla="*/ 304800 h 594360"/>
                <a:gd name="connsiteX6" fmla="*/ 304800 w 304800"/>
                <a:gd name="connsiteY6" fmla="*/ 304800 h 594360"/>
                <a:gd name="connsiteX7" fmla="*/ 304800 w 304800"/>
                <a:gd name="connsiteY7" fmla="*/ 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594360">
                  <a:moveTo>
                    <a:pt x="0" y="0"/>
                  </a:moveTo>
                  <a:lnTo>
                    <a:pt x="0" y="304800"/>
                  </a:lnTo>
                  <a:lnTo>
                    <a:pt x="173888" y="304800"/>
                  </a:lnTo>
                  <a:cubicBezTo>
                    <a:pt x="171249" y="398951"/>
                    <a:pt x="94188" y="473918"/>
                    <a:pt x="0" y="473964"/>
                  </a:cubicBezTo>
                  <a:lnTo>
                    <a:pt x="0" y="604723"/>
                  </a:lnTo>
                  <a:cubicBezTo>
                    <a:pt x="166450" y="604745"/>
                    <a:pt x="302136" y="471228"/>
                    <a:pt x="304800" y="304800"/>
                  </a:cubicBez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5000">
                  <a:schemeClr val="accent2"/>
                </a:gs>
                <a:gs pos="56000">
                  <a:schemeClr val="accent1"/>
                </a:gs>
                <a:gs pos="80000">
                  <a:schemeClr val="accent1">
                    <a:tint val="100000"/>
                    <a:shade val="56000"/>
                    <a:satMod val="145000"/>
                  </a:schemeClr>
                </a:gs>
                <a:gs pos="88000">
                  <a:schemeClr val="accent1">
                    <a:tint val="100000"/>
                    <a:shade val="63000"/>
                    <a:satMod val="160000"/>
                  </a:schemeClr>
                </a:gs>
                <a:gs pos="100000">
                  <a:schemeClr val="accent1">
                    <a:tint val="99000"/>
                    <a:shade val="100000"/>
                    <a:satMod val="155000"/>
                  </a:schemeClr>
                </a:gs>
              </a:gsLst>
              <a:lin ang="4200000" scaled="0"/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F077417-67E0-4FE3-A81C-C3F28838A8E3}"/>
                </a:ext>
              </a:extLst>
            </p:cNvPr>
            <p:cNvSpPr/>
            <p:nvPr/>
          </p:nvSpPr>
          <p:spPr>
            <a:xfrm>
              <a:off x="6004560" y="1631342"/>
              <a:ext cx="304800" cy="594360"/>
            </a:xfrm>
            <a:custGeom>
              <a:avLst/>
              <a:gdLst>
                <a:gd name="connsiteX0" fmla="*/ 0 w 304800"/>
                <a:gd name="connsiteY0" fmla="*/ 0 h 594360"/>
                <a:gd name="connsiteX1" fmla="*/ 0 w 304800"/>
                <a:gd name="connsiteY1" fmla="*/ 304800 h 594360"/>
                <a:gd name="connsiteX2" fmla="*/ 173888 w 304800"/>
                <a:gd name="connsiteY2" fmla="*/ 304800 h 594360"/>
                <a:gd name="connsiteX3" fmla="*/ 0 w 304800"/>
                <a:gd name="connsiteY3" fmla="*/ 473964 h 594360"/>
                <a:gd name="connsiteX4" fmla="*/ 0 w 304800"/>
                <a:gd name="connsiteY4" fmla="*/ 604723 h 594360"/>
                <a:gd name="connsiteX5" fmla="*/ 304800 w 304800"/>
                <a:gd name="connsiteY5" fmla="*/ 304800 h 594360"/>
                <a:gd name="connsiteX6" fmla="*/ 304800 w 304800"/>
                <a:gd name="connsiteY6" fmla="*/ 304800 h 594360"/>
                <a:gd name="connsiteX7" fmla="*/ 304800 w 304800"/>
                <a:gd name="connsiteY7" fmla="*/ 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594360">
                  <a:moveTo>
                    <a:pt x="0" y="0"/>
                  </a:moveTo>
                  <a:lnTo>
                    <a:pt x="0" y="304800"/>
                  </a:lnTo>
                  <a:lnTo>
                    <a:pt x="173888" y="304800"/>
                  </a:lnTo>
                  <a:cubicBezTo>
                    <a:pt x="171249" y="398951"/>
                    <a:pt x="94188" y="473918"/>
                    <a:pt x="0" y="473964"/>
                  </a:cubicBezTo>
                  <a:lnTo>
                    <a:pt x="0" y="604723"/>
                  </a:lnTo>
                  <a:cubicBezTo>
                    <a:pt x="166450" y="604745"/>
                    <a:pt x="302136" y="471228"/>
                    <a:pt x="304800" y="304800"/>
                  </a:cubicBez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5000">
                  <a:schemeClr val="accent2"/>
                </a:gs>
                <a:gs pos="56000">
                  <a:schemeClr val="accent1"/>
                </a:gs>
                <a:gs pos="80000">
                  <a:schemeClr val="accent1">
                    <a:tint val="100000"/>
                    <a:shade val="56000"/>
                    <a:satMod val="145000"/>
                  </a:schemeClr>
                </a:gs>
                <a:gs pos="88000">
                  <a:schemeClr val="accent1">
                    <a:tint val="100000"/>
                    <a:shade val="63000"/>
                    <a:satMod val="160000"/>
                  </a:schemeClr>
                </a:gs>
                <a:gs pos="100000">
                  <a:schemeClr val="accent1">
                    <a:tint val="99000"/>
                    <a:shade val="100000"/>
                    <a:satMod val="155000"/>
                  </a:schemeClr>
                </a:gs>
              </a:gsLst>
              <a:lin ang="4200000" scaled="0"/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6316837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D787F-94F4-4856-809E-ECE6B5EA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085CB-ADB7-4A30-A2EF-A70A1FA416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014" y="63374"/>
            <a:ext cx="7982857" cy="5981826"/>
          </a:xfrm>
        </p:spPr>
        <p:txBody>
          <a:bodyPr rIns="0">
            <a:noAutofit/>
          </a:bodyPr>
          <a:lstStyle>
            <a:lvl1pPr>
              <a:defRPr sz="8800"/>
            </a:lvl1pPr>
          </a:lstStyle>
          <a:p>
            <a:r>
              <a:rPr lang="en-US" dirty="0"/>
              <a:t>Click to Add “Any Questions” Slide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4C4AD-0DA8-4482-98C3-7035B2B2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76F394-2B4B-412C-A210-400E4C6E7A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8476343" y="0"/>
            <a:ext cx="3715657" cy="5651500"/>
            <a:chOff x="8476343" y="0"/>
            <a:chExt cx="3715657" cy="56515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2A94824-A8E6-4E1B-87B1-655EADD1C3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 flipH="1">
              <a:off x="8476343" y="0"/>
              <a:ext cx="3715657" cy="5651500"/>
            </a:xfrm>
            <a:custGeom>
              <a:avLst/>
              <a:gdLst>
                <a:gd name="connsiteX0" fmla="*/ 603250 w 3454400"/>
                <a:gd name="connsiteY0" fmla="*/ 0 h 5651500"/>
                <a:gd name="connsiteX1" fmla="*/ 0 w 3454400"/>
                <a:gd name="connsiteY1" fmla="*/ 0 h 5651500"/>
                <a:gd name="connsiteX2" fmla="*/ 0 w 3454400"/>
                <a:gd name="connsiteY2" fmla="*/ 5651500 h 5651500"/>
                <a:gd name="connsiteX3" fmla="*/ 603250 w 3454400"/>
                <a:gd name="connsiteY3" fmla="*/ 5651500 h 5651500"/>
                <a:gd name="connsiteX4" fmla="*/ 3454400 w 3454400"/>
                <a:gd name="connsiteY4" fmla="*/ 2825750 h 5651500"/>
                <a:gd name="connsiteX5" fmla="*/ 603250 w 3454400"/>
                <a:gd name="connsiteY5" fmla="*/ 0 h 565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4400" h="5651500">
                  <a:moveTo>
                    <a:pt x="603250" y="0"/>
                  </a:moveTo>
                  <a:lnTo>
                    <a:pt x="0" y="0"/>
                  </a:lnTo>
                  <a:lnTo>
                    <a:pt x="0" y="5651500"/>
                  </a:lnTo>
                  <a:lnTo>
                    <a:pt x="603250" y="5651500"/>
                  </a:lnTo>
                  <a:cubicBezTo>
                    <a:pt x="2177897" y="5651500"/>
                    <a:pt x="3454400" y="4386369"/>
                    <a:pt x="3454400" y="2825750"/>
                  </a:cubicBezTo>
                  <a:cubicBezTo>
                    <a:pt x="3454400" y="1265131"/>
                    <a:pt x="2177897" y="0"/>
                    <a:pt x="60325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aphic 25" descr="Questions">
              <a:extLst>
                <a:ext uri="{FF2B5EF4-FFF2-40B4-BE49-F238E27FC236}">
                  <a16:creationId xmlns:a16="http://schemas.microsoft.com/office/drawing/2014/main" id="{C858B06B-D360-40D0-AF52-F524931B13CA}"/>
                </a:ext>
              </a:extLst>
            </p:cNvPr>
            <p:cNvGrpSpPr/>
            <p:nvPr userDrawn="1"/>
          </p:nvGrpSpPr>
          <p:grpSpPr>
            <a:xfrm>
              <a:off x="9037700" y="1092204"/>
              <a:ext cx="2846972" cy="3289296"/>
              <a:chOff x="5792373" y="3070098"/>
              <a:chExt cx="860120" cy="993753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FB6F3C46-3BDD-44A4-98B0-BCCDE4C734FC}"/>
                  </a:ext>
                </a:extLst>
              </p:cNvPr>
              <p:cNvSpPr/>
              <p:nvPr/>
            </p:nvSpPr>
            <p:spPr>
              <a:xfrm>
                <a:off x="5902976" y="3409226"/>
                <a:ext cx="221171" cy="221171"/>
              </a:xfrm>
              <a:custGeom>
                <a:avLst/>
                <a:gdLst>
                  <a:gd name="connsiteX0" fmla="*/ 221171 w 221170"/>
                  <a:gd name="connsiteY0" fmla="*/ 110585 h 221170"/>
                  <a:gd name="connsiteX1" fmla="*/ 110585 w 221170"/>
                  <a:gd name="connsiteY1" fmla="*/ 221170 h 221170"/>
                  <a:gd name="connsiteX2" fmla="*/ 0 w 221170"/>
                  <a:gd name="connsiteY2" fmla="*/ 110585 h 221170"/>
                  <a:gd name="connsiteX3" fmla="*/ 110585 w 221170"/>
                  <a:gd name="connsiteY3" fmla="*/ 0 h 221170"/>
                  <a:gd name="connsiteX4" fmla="*/ 221171 w 221170"/>
                  <a:gd name="connsiteY4" fmla="*/ 110585 h 22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170" h="221170">
                    <a:moveTo>
                      <a:pt x="221171" y="110585"/>
                    </a:moveTo>
                    <a:cubicBezTo>
                      <a:pt x="221171" y="171660"/>
                      <a:pt x="171660" y="221170"/>
                      <a:pt x="110585" y="221170"/>
                    </a:cubicBezTo>
                    <a:cubicBezTo>
                      <a:pt x="49511" y="221170"/>
                      <a:pt x="0" y="171660"/>
                      <a:pt x="0" y="110585"/>
                    </a:cubicBezTo>
                    <a:cubicBezTo>
                      <a:pt x="0" y="49511"/>
                      <a:pt x="49511" y="0"/>
                      <a:pt x="110585" y="0"/>
                    </a:cubicBezTo>
                    <a:cubicBezTo>
                      <a:pt x="171660" y="0"/>
                      <a:pt x="221171" y="49511"/>
                      <a:pt x="221171" y="110585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AD2C43C-4175-403E-BF60-805627AF2990}"/>
                  </a:ext>
                </a:extLst>
              </p:cNvPr>
              <p:cNvSpPr/>
              <p:nvPr/>
            </p:nvSpPr>
            <p:spPr>
              <a:xfrm>
                <a:off x="6087285" y="3842680"/>
                <a:ext cx="442341" cy="221171"/>
              </a:xfrm>
              <a:custGeom>
                <a:avLst/>
                <a:gdLst>
                  <a:gd name="connsiteX0" fmla="*/ 442341 w 442341"/>
                  <a:gd name="connsiteY0" fmla="*/ 221171 h 221170"/>
                  <a:gd name="connsiteX1" fmla="*/ 442341 w 442341"/>
                  <a:gd name="connsiteY1" fmla="*/ 110585 h 221170"/>
                  <a:gd name="connsiteX2" fmla="*/ 420224 w 442341"/>
                  <a:gd name="connsiteY2" fmla="*/ 66351 h 221170"/>
                  <a:gd name="connsiteX3" fmla="*/ 312096 w 442341"/>
                  <a:gd name="connsiteY3" fmla="*/ 14745 h 221170"/>
                  <a:gd name="connsiteX4" fmla="*/ 221171 w 442341"/>
                  <a:gd name="connsiteY4" fmla="*/ 0 h 221170"/>
                  <a:gd name="connsiteX5" fmla="*/ 130245 w 442341"/>
                  <a:gd name="connsiteY5" fmla="*/ 14745 h 221170"/>
                  <a:gd name="connsiteX6" fmla="*/ 22117 w 442341"/>
                  <a:gd name="connsiteY6" fmla="*/ 66351 h 221170"/>
                  <a:gd name="connsiteX7" fmla="*/ 0 w 442341"/>
                  <a:gd name="connsiteY7" fmla="*/ 110585 h 221170"/>
                  <a:gd name="connsiteX8" fmla="*/ 0 w 442341"/>
                  <a:gd name="connsiteY8" fmla="*/ 221171 h 22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2341" h="221170">
                    <a:moveTo>
                      <a:pt x="442341" y="221171"/>
                    </a:moveTo>
                    <a:lnTo>
                      <a:pt x="442341" y="110585"/>
                    </a:lnTo>
                    <a:cubicBezTo>
                      <a:pt x="442794" y="93077"/>
                      <a:pt x="434502" y="76493"/>
                      <a:pt x="420224" y="66351"/>
                    </a:cubicBezTo>
                    <a:cubicBezTo>
                      <a:pt x="388395" y="41439"/>
                      <a:pt x="351483" y="23821"/>
                      <a:pt x="312096" y="14745"/>
                    </a:cubicBezTo>
                    <a:cubicBezTo>
                      <a:pt x="282565" y="5867"/>
                      <a:pt x="251994" y="910"/>
                      <a:pt x="221171" y="0"/>
                    </a:cubicBezTo>
                    <a:cubicBezTo>
                      <a:pt x="190274" y="96"/>
                      <a:pt x="159588" y="5071"/>
                      <a:pt x="130245" y="14745"/>
                    </a:cubicBezTo>
                    <a:cubicBezTo>
                      <a:pt x="91417" y="25373"/>
                      <a:pt x="54800" y="42851"/>
                      <a:pt x="22117" y="66351"/>
                    </a:cubicBezTo>
                    <a:cubicBezTo>
                      <a:pt x="8255" y="76843"/>
                      <a:pt x="76" y="93200"/>
                      <a:pt x="0" y="110585"/>
                    </a:cubicBezTo>
                    <a:lnTo>
                      <a:pt x="0" y="221171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E4FB4D4-D52A-4B4C-99F4-22A5535157CA}"/>
                  </a:ext>
                </a:extLst>
              </p:cNvPr>
              <p:cNvSpPr/>
              <p:nvPr/>
            </p:nvSpPr>
            <p:spPr>
              <a:xfrm>
                <a:off x="6197870" y="3581248"/>
                <a:ext cx="221171" cy="208883"/>
              </a:xfrm>
              <a:custGeom>
                <a:avLst/>
                <a:gdLst>
                  <a:gd name="connsiteX0" fmla="*/ 221171 w 221170"/>
                  <a:gd name="connsiteY0" fmla="*/ 110585 h 208883"/>
                  <a:gd name="connsiteX1" fmla="*/ 110585 w 221170"/>
                  <a:gd name="connsiteY1" fmla="*/ 221170 h 208883"/>
                  <a:gd name="connsiteX2" fmla="*/ 0 w 221170"/>
                  <a:gd name="connsiteY2" fmla="*/ 110585 h 208883"/>
                  <a:gd name="connsiteX3" fmla="*/ 110585 w 221170"/>
                  <a:gd name="connsiteY3" fmla="*/ 0 h 208883"/>
                  <a:gd name="connsiteX4" fmla="*/ 221171 w 221170"/>
                  <a:gd name="connsiteY4" fmla="*/ 110585 h 208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170" h="208883">
                    <a:moveTo>
                      <a:pt x="221171" y="110585"/>
                    </a:moveTo>
                    <a:cubicBezTo>
                      <a:pt x="221171" y="171660"/>
                      <a:pt x="171660" y="221170"/>
                      <a:pt x="110585" y="221170"/>
                    </a:cubicBezTo>
                    <a:cubicBezTo>
                      <a:pt x="49511" y="221170"/>
                      <a:pt x="0" y="171660"/>
                      <a:pt x="0" y="110585"/>
                    </a:cubicBezTo>
                    <a:cubicBezTo>
                      <a:pt x="0" y="49511"/>
                      <a:pt x="49511" y="0"/>
                      <a:pt x="110585" y="0"/>
                    </a:cubicBezTo>
                    <a:cubicBezTo>
                      <a:pt x="171660" y="0"/>
                      <a:pt x="221171" y="49511"/>
                      <a:pt x="221171" y="110585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83122DD8-3091-4AD0-9331-E0AEBD540E08}"/>
                  </a:ext>
                </a:extLst>
              </p:cNvPr>
              <p:cNvSpPr/>
              <p:nvPr/>
            </p:nvSpPr>
            <p:spPr>
              <a:xfrm>
                <a:off x="5792373" y="3670658"/>
                <a:ext cx="393192" cy="221171"/>
              </a:xfrm>
              <a:custGeom>
                <a:avLst/>
                <a:gdLst>
                  <a:gd name="connsiteX0" fmla="*/ 287539 w 393192"/>
                  <a:gd name="connsiteY0" fmla="*/ 199053 h 221170"/>
                  <a:gd name="connsiteX1" fmla="*/ 287539 w 393192"/>
                  <a:gd name="connsiteY1" fmla="*/ 199053 h 221170"/>
                  <a:gd name="connsiteX2" fmla="*/ 400582 w 393192"/>
                  <a:gd name="connsiteY2" fmla="*/ 142532 h 221170"/>
                  <a:gd name="connsiteX3" fmla="*/ 356348 w 393192"/>
                  <a:gd name="connsiteY3" fmla="*/ 34404 h 221170"/>
                  <a:gd name="connsiteX4" fmla="*/ 356348 w 393192"/>
                  <a:gd name="connsiteY4" fmla="*/ 29489 h 221170"/>
                  <a:gd name="connsiteX5" fmla="*/ 312114 w 393192"/>
                  <a:gd name="connsiteY5" fmla="*/ 14745 h 221170"/>
                  <a:gd name="connsiteX6" fmla="*/ 221188 w 393192"/>
                  <a:gd name="connsiteY6" fmla="*/ 0 h 221170"/>
                  <a:gd name="connsiteX7" fmla="*/ 130263 w 393192"/>
                  <a:gd name="connsiteY7" fmla="*/ 14745 h 221170"/>
                  <a:gd name="connsiteX8" fmla="*/ 22135 w 393192"/>
                  <a:gd name="connsiteY8" fmla="*/ 66351 h 221170"/>
                  <a:gd name="connsiteX9" fmla="*/ 18 w 393192"/>
                  <a:gd name="connsiteY9" fmla="*/ 110585 h 221170"/>
                  <a:gd name="connsiteX10" fmla="*/ 18 w 393192"/>
                  <a:gd name="connsiteY10" fmla="*/ 221171 h 221170"/>
                  <a:gd name="connsiteX11" fmla="*/ 265422 w 393192"/>
                  <a:gd name="connsiteY11" fmla="*/ 221171 h 221170"/>
                  <a:gd name="connsiteX12" fmla="*/ 287539 w 393192"/>
                  <a:gd name="connsiteY12" fmla="*/ 199053 h 22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192" h="221170">
                    <a:moveTo>
                      <a:pt x="287539" y="199053"/>
                    </a:moveTo>
                    <a:lnTo>
                      <a:pt x="287539" y="199053"/>
                    </a:lnTo>
                    <a:cubicBezTo>
                      <a:pt x="322041" y="174431"/>
                      <a:pt x="360183" y="155360"/>
                      <a:pt x="400582" y="142532"/>
                    </a:cubicBezTo>
                    <a:cubicBezTo>
                      <a:pt x="372640" y="113415"/>
                      <a:pt x="356825" y="74757"/>
                      <a:pt x="356348" y="34404"/>
                    </a:cubicBezTo>
                    <a:lnTo>
                      <a:pt x="356348" y="29489"/>
                    </a:lnTo>
                    <a:cubicBezTo>
                      <a:pt x="341993" y="23475"/>
                      <a:pt x="327206" y="18546"/>
                      <a:pt x="312114" y="14745"/>
                    </a:cubicBezTo>
                    <a:cubicBezTo>
                      <a:pt x="282583" y="5867"/>
                      <a:pt x="252012" y="909"/>
                      <a:pt x="221188" y="0"/>
                    </a:cubicBezTo>
                    <a:cubicBezTo>
                      <a:pt x="190292" y="95"/>
                      <a:pt x="159606" y="5071"/>
                      <a:pt x="130263" y="14745"/>
                    </a:cubicBezTo>
                    <a:cubicBezTo>
                      <a:pt x="91829" y="26411"/>
                      <a:pt x="55377" y="43809"/>
                      <a:pt x="22135" y="66351"/>
                    </a:cubicBezTo>
                    <a:cubicBezTo>
                      <a:pt x="7857" y="76493"/>
                      <a:pt x="-436" y="93077"/>
                      <a:pt x="18" y="110585"/>
                    </a:cubicBezTo>
                    <a:lnTo>
                      <a:pt x="18" y="221171"/>
                    </a:lnTo>
                    <a:lnTo>
                      <a:pt x="265422" y="221171"/>
                    </a:lnTo>
                    <a:cubicBezTo>
                      <a:pt x="271514" y="212621"/>
                      <a:pt x="278990" y="205145"/>
                      <a:pt x="287539" y="199053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9F5E0416-807B-4F2D-9CD5-A579AECA51AC}"/>
                  </a:ext>
                </a:extLst>
              </p:cNvPr>
              <p:cNvSpPr/>
              <p:nvPr/>
            </p:nvSpPr>
            <p:spPr>
              <a:xfrm>
                <a:off x="6148716" y="3070098"/>
                <a:ext cx="503777" cy="466916"/>
              </a:xfrm>
              <a:custGeom>
                <a:avLst/>
                <a:gdLst>
                  <a:gd name="connsiteX0" fmla="*/ 489652 w 503777"/>
                  <a:gd name="connsiteY0" fmla="*/ 0 h 466915"/>
                  <a:gd name="connsiteX1" fmla="*/ 25562 w 503777"/>
                  <a:gd name="connsiteY1" fmla="*/ 0 h 466915"/>
                  <a:gd name="connsiteX2" fmla="*/ 5 w 503777"/>
                  <a:gd name="connsiteY2" fmla="*/ 25926 h 466915"/>
                  <a:gd name="connsiteX3" fmla="*/ 5 w 503777"/>
                  <a:gd name="connsiteY3" fmla="*/ 342323 h 466915"/>
                  <a:gd name="connsiteX4" fmla="*/ 25310 w 503777"/>
                  <a:gd name="connsiteY4" fmla="*/ 368614 h 466915"/>
                  <a:gd name="connsiteX5" fmla="*/ 25562 w 503777"/>
                  <a:gd name="connsiteY5" fmla="*/ 368618 h 466915"/>
                  <a:gd name="connsiteX6" fmla="*/ 99286 w 503777"/>
                  <a:gd name="connsiteY6" fmla="*/ 368618 h 466915"/>
                  <a:gd name="connsiteX7" fmla="*/ 99286 w 503777"/>
                  <a:gd name="connsiteY7" fmla="*/ 472322 h 466915"/>
                  <a:gd name="connsiteX8" fmla="*/ 201147 w 503777"/>
                  <a:gd name="connsiteY8" fmla="*/ 368618 h 466915"/>
                  <a:gd name="connsiteX9" fmla="*/ 489652 w 503777"/>
                  <a:gd name="connsiteY9" fmla="*/ 368618 h 466915"/>
                  <a:gd name="connsiteX10" fmla="*/ 515332 w 503777"/>
                  <a:gd name="connsiteY10" fmla="*/ 342691 h 466915"/>
                  <a:gd name="connsiteX11" fmla="*/ 515332 w 503777"/>
                  <a:gd name="connsiteY11" fmla="*/ 25926 h 466915"/>
                  <a:gd name="connsiteX12" fmla="*/ 489652 w 503777"/>
                  <a:gd name="connsiteY12" fmla="*/ 0 h 466915"/>
                  <a:gd name="connsiteX13" fmla="*/ 255457 w 503777"/>
                  <a:gd name="connsiteY13" fmla="*/ 322540 h 466915"/>
                  <a:gd name="connsiteX14" fmla="*/ 228182 w 503777"/>
                  <a:gd name="connsiteY14" fmla="*/ 295260 h 466915"/>
                  <a:gd name="connsiteX15" fmla="*/ 255462 w 503777"/>
                  <a:gd name="connsiteY15" fmla="*/ 267985 h 466915"/>
                  <a:gd name="connsiteX16" fmla="*/ 282734 w 503777"/>
                  <a:gd name="connsiteY16" fmla="*/ 294894 h 466915"/>
                  <a:gd name="connsiteX17" fmla="*/ 256076 w 503777"/>
                  <a:gd name="connsiteY17" fmla="*/ 322537 h 466915"/>
                  <a:gd name="connsiteX18" fmla="*/ 255457 w 503777"/>
                  <a:gd name="connsiteY18" fmla="*/ 322540 h 466915"/>
                  <a:gd name="connsiteX19" fmla="*/ 273028 w 503777"/>
                  <a:gd name="connsiteY19" fmla="*/ 210112 h 466915"/>
                  <a:gd name="connsiteX20" fmla="*/ 273028 w 503777"/>
                  <a:gd name="connsiteY20" fmla="*/ 248817 h 466915"/>
                  <a:gd name="connsiteX21" fmla="*/ 238009 w 503777"/>
                  <a:gd name="connsiteY21" fmla="*/ 248817 h 466915"/>
                  <a:gd name="connsiteX22" fmla="*/ 238009 w 503777"/>
                  <a:gd name="connsiteY22" fmla="*/ 176445 h 466915"/>
                  <a:gd name="connsiteX23" fmla="*/ 255457 w 503777"/>
                  <a:gd name="connsiteY23" fmla="*/ 176445 h 466915"/>
                  <a:gd name="connsiteX24" fmla="*/ 305589 w 503777"/>
                  <a:gd name="connsiteY24" fmla="*/ 131228 h 466915"/>
                  <a:gd name="connsiteX25" fmla="*/ 257317 w 503777"/>
                  <a:gd name="connsiteY25" fmla="*/ 81216 h 466915"/>
                  <a:gd name="connsiteX26" fmla="*/ 255457 w 503777"/>
                  <a:gd name="connsiteY26" fmla="*/ 81219 h 466915"/>
                  <a:gd name="connsiteX27" fmla="*/ 205448 w 503777"/>
                  <a:gd name="connsiteY27" fmla="*/ 122724 h 466915"/>
                  <a:gd name="connsiteX28" fmla="*/ 205448 w 503777"/>
                  <a:gd name="connsiteY28" fmla="*/ 131228 h 466915"/>
                  <a:gd name="connsiteX29" fmla="*/ 205448 w 503777"/>
                  <a:gd name="connsiteY29" fmla="*/ 134300 h 466915"/>
                  <a:gd name="connsiteX30" fmla="*/ 170429 w 503777"/>
                  <a:gd name="connsiteY30" fmla="*/ 134300 h 466915"/>
                  <a:gd name="connsiteX31" fmla="*/ 170429 w 503777"/>
                  <a:gd name="connsiteY31" fmla="*/ 131228 h 466915"/>
                  <a:gd name="connsiteX32" fmla="*/ 245961 w 503777"/>
                  <a:gd name="connsiteY32" fmla="*/ 46085 h 466915"/>
                  <a:gd name="connsiteX33" fmla="*/ 255457 w 503777"/>
                  <a:gd name="connsiteY33" fmla="*/ 46077 h 466915"/>
                  <a:gd name="connsiteX34" fmla="*/ 340607 w 503777"/>
                  <a:gd name="connsiteY34" fmla="*/ 129251 h 466915"/>
                  <a:gd name="connsiteX35" fmla="*/ 340607 w 503777"/>
                  <a:gd name="connsiteY35" fmla="*/ 131228 h 466915"/>
                  <a:gd name="connsiteX36" fmla="*/ 273028 w 503777"/>
                  <a:gd name="connsiteY36" fmla="*/ 210112 h 46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3777" h="466915">
                    <a:moveTo>
                      <a:pt x="489652" y="0"/>
                    </a:moveTo>
                    <a:lnTo>
                      <a:pt x="25562" y="0"/>
                    </a:lnTo>
                    <a:cubicBezTo>
                      <a:pt x="11359" y="135"/>
                      <a:pt x="-64" y="11723"/>
                      <a:pt x="5" y="25926"/>
                    </a:cubicBezTo>
                    <a:lnTo>
                      <a:pt x="5" y="342323"/>
                    </a:lnTo>
                    <a:cubicBezTo>
                      <a:pt x="-267" y="356571"/>
                      <a:pt x="11062" y="368342"/>
                      <a:pt x="25310" y="368614"/>
                    </a:cubicBezTo>
                    <a:cubicBezTo>
                      <a:pt x="25394" y="368615"/>
                      <a:pt x="25479" y="368616"/>
                      <a:pt x="25562" y="368618"/>
                    </a:cubicBezTo>
                    <a:lnTo>
                      <a:pt x="99286" y="368618"/>
                    </a:lnTo>
                    <a:lnTo>
                      <a:pt x="99286" y="472322"/>
                    </a:lnTo>
                    <a:lnTo>
                      <a:pt x="201147" y="368618"/>
                    </a:lnTo>
                    <a:lnTo>
                      <a:pt x="489652" y="368618"/>
                    </a:lnTo>
                    <a:cubicBezTo>
                      <a:pt x="503874" y="368482"/>
                      <a:pt x="515332" y="356915"/>
                      <a:pt x="515332" y="342691"/>
                    </a:cubicBezTo>
                    <a:lnTo>
                      <a:pt x="515332" y="25926"/>
                    </a:lnTo>
                    <a:cubicBezTo>
                      <a:pt x="515333" y="11703"/>
                      <a:pt x="503874" y="135"/>
                      <a:pt x="489652" y="0"/>
                    </a:cubicBezTo>
                    <a:close/>
                    <a:moveTo>
                      <a:pt x="255457" y="322540"/>
                    </a:moveTo>
                    <a:cubicBezTo>
                      <a:pt x="240391" y="322539"/>
                      <a:pt x="228180" y="310326"/>
                      <a:pt x="228182" y="295260"/>
                    </a:cubicBezTo>
                    <a:cubicBezTo>
                      <a:pt x="228183" y="280195"/>
                      <a:pt x="240396" y="267984"/>
                      <a:pt x="255462" y="267985"/>
                    </a:cubicBezTo>
                    <a:cubicBezTo>
                      <a:pt x="270382" y="267986"/>
                      <a:pt x="282533" y="279975"/>
                      <a:pt x="282734" y="294894"/>
                    </a:cubicBezTo>
                    <a:cubicBezTo>
                      <a:pt x="283006" y="309888"/>
                      <a:pt x="271070" y="322265"/>
                      <a:pt x="256076" y="322537"/>
                    </a:cubicBezTo>
                    <a:cubicBezTo>
                      <a:pt x="255870" y="322540"/>
                      <a:pt x="255663" y="322542"/>
                      <a:pt x="255457" y="322540"/>
                    </a:cubicBezTo>
                    <a:close/>
                    <a:moveTo>
                      <a:pt x="273028" y="210112"/>
                    </a:moveTo>
                    <a:lnTo>
                      <a:pt x="273028" y="248817"/>
                    </a:lnTo>
                    <a:lnTo>
                      <a:pt x="238009" y="248817"/>
                    </a:lnTo>
                    <a:lnTo>
                      <a:pt x="238009" y="176445"/>
                    </a:lnTo>
                    <a:lnTo>
                      <a:pt x="255457" y="176445"/>
                    </a:lnTo>
                    <a:cubicBezTo>
                      <a:pt x="285929" y="176445"/>
                      <a:pt x="305589" y="158628"/>
                      <a:pt x="305589" y="131228"/>
                    </a:cubicBezTo>
                    <a:cubicBezTo>
                      <a:pt x="306069" y="104088"/>
                      <a:pt x="284457" y="81697"/>
                      <a:pt x="257317" y="81216"/>
                    </a:cubicBezTo>
                    <a:cubicBezTo>
                      <a:pt x="256698" y="81205"/>
                      <a:pt x="256077" y="81206"/>
                      <a:pt x="255457" y="81219"/>
                    </a:cubicBezTo>
                    <a:cubicBezTo>
                      <a:pt x="230186" y="78871"/>
                      <a:pt x="207796" y="97453"/>
                      <a:pt x="205448" y="122724"/>
                    </a:cubicBezTo>
                    <a:cubicBezTo>
                      <a:pt x="205185" y="125552"/>
                      <a:pt x="205185" y="128399"/>
                      <a:pt x="205448" y="131228"/>
                    </a:cubicBezTo>
                    <a:lnTo>
                      <a:pt x="205448" y="134300"/>
                    </a:lnTo>
                    <a:lnTo>
                      <a:pt x="170429" y="134300"/>
                    </a:lnTo>
                    <a:lnTo>
                      <a:pt x="170429" y="131228"/>
                    </a:lnTo>
                    <a:cubicBezTo>
                      <a:pt x="167775" y="86859"/>
                      <a:pt x="201592" y="48739"/>
                      <a:pt x="245961" y="46085"/>
                    </a:cubicBezTo>
                    <a:cubicBezTo>
                      <a:pt x="249124" y="45895"/>
                      <a:pt x="252294" y="45893"/>
                      <a:pt x="255457" y="46077"/>
                    </a:cubicBezTo>
                    <a:cubicBezTo>
                      <a:pt x="301938" y="45532"/>
                      <a:pt x="340062" y="82769"/>
                      <a:pt x="340607" y="129251"/>
                    </a:cubicBezTo>
                    <a:cubicBezTo>
                      <a:pt x="340615" y="129909"/>
                      <a:pt x="340615" y="130569"/>
                      <a:pt x="340607" y="131228"/>
                    </a:cubicBezTo>
                    <a:cubicBezTo>
                      <a:pt x="341800" y="171018"/>
                      <a:pt x="312530" y="205186"/>
                      <a:pt x="273028" y="21011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1105386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D787F-94F4-4856-809E-ECE6B5EA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IA - Iowa">
            <a:extLst>
              <a:ext uri="{FF2B5EF4-FFF2-40B4-BE49-F238E27FC236}">
                <a16:creationId xmlns:a16="http://schemas.microsoft.com/office/drawing/2014/main" id="{DD493446-D46E-4C4D-810B-ADA1ACF150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286925" y="812800"/>
            <a:ext cx="7618150" cy="4945126"/>
          </a:xfrm>
          <a:custGeom>
            <a:avLst/>
            <a:gdLst>
              <a:gd name="connsiteX0" fmla="*/ 459925 w 562369"/>
              <a:gd name="connsiteY0" fmla="*/ 0 h 365047"/>
              <a:gd name="connsiteX1" fmla="*/ 323377 w 562369"/>
              <a:gd name="connsiteY1" fmla="*/ 7104 h 365047"/>
              <a:gd name="connsiteX2" fmla="*/ 322983 w 562369"/>
              <a:gd name="connsiteY2" fmla="*/ 7104 h 365047"/>
              <a:gd name="connsiteX3" fmla="*/ 99318 w 562369"/>
              <a:gd name="connsiteY3" fmla="*/ 13813 h 365047"/>
              <a:gd name="connsiteX4" fmla="*/ 98923 w 562369"/>
              <a:gd name="connsiteY4" fmla="*/ 13813 h 365047"/>
              <a:gd name="connsiteX5" fmla="*/ 9733 w 562369"/>
              <a:gd name="connsiteY5" fmla="*/ 14602 h 365047"/>
              <a:gd name="connsiteX6" fmla="*/ 9240 w 562369"/>
              <a:gd name="connsiteY6" fmla="*/ 14602 h 365047"/>
              <a:gd name="connsiteX7" fmla="*/ 2137 w 562369"/>
              <a:gd name="connsiteY7" fmla="*/ 14602 h 365047"/>
              <a:gd name="connsiteX8" fmla="*/ 2728 w 562369"/>
              <a:gd name="connsiteY8" fmla="*/ 17167 h 365047"/>
              <a:gd name="connsiteX9" fmla="*/ 4406 w 562369"/>
              <a:gd name="connsiteY9" fmla="*/ 19930 h 365047"/>
              <a:gd name="connsiteX10" fmla="*/ 6675 w 562369"/>
              <a:gd name="connsiteY10" fmla="*/ 34729 h 365047"/>
              <a:gd name="connsiteX11" fmla="*/ 4110 w 562369"/>
              <a:gd name="connsiteY11" fmla="*/ 38577 h 365047"/>
              <a:gd name="connsiteX12" fmla="*/ 7760 w 562369"/>
              <a:gd name="connsiteY12" fmla="*/ 43806 h 365047"/>
              <a:gd name="connsiteX13" fmla="*/ 13285 w 562369"/>
              <a:gd name="connsiteY13" fmla="*/ 50317 h 365047"/>
              <a:gd name="connsiteX14" fmla="*/ 13384 w 562369"/>
              <a:gd name="connsiteY14" fmla="*/ 50811 h 365047"/>
              <a:gd name="connsiteX15" fmla="*/ 13483 w 562369"/>
              <a:gd name="connsiteY15" fmla="*/ 51107 h 365047"/>
              <a:gd name="connsiteX16" fmla="*/ 9141 w 562369"/>
              <a:gd name="connsiteY16" fmla="*/ 67188 h 365047"/>
              <a:gd name="connsiteX17" fmla="*/ 8845 w 562369"/>
              <a:gd name="connsiteY17" fmla="*/ 67287 h 365047"/>
              <a:gd name="connsiteX18" fmla="*/ 8845 w 562369"/>
              <a:gd name="connsiteY18" fmla="*/ 67386 h 365047"/>
              <a:gd name="connsiteX19" fmla="*/ 8648 w 562369"/>
              <a:gd name="connsiteY19" fmla="*/ 70642 h 365047"/>
              <a:gd name="connsiteX20" fmla="*/ 1249 w 562369"/>
              <a:gd name="connsiteY20" fmla="*/ 93728 h 365047"/>
              <a:gd name="connsiteX21" fmla="*/ 3715 w 562369"/>
              <a:gd name="connsiteY21" fmla="*/ 105568 h 365047"/>
              <a:gd name="connsiteX22" fmla="*/ 3715 w 562369"/>
              <a:gd name="connsiteY22" fmla="*/ 105568 h 365047"/>
              <a:gd name="connsiteX23" fmla="*/ 3715 w 562369"/>
              <a:gd name="connsiteY23" fmla="*/ 105568 h 365047"/>
              <a:gd name="connsiteX24" fmla="*/ 11707 w 562369"/>
              <a:gd name="connsiteY24" fmla="*/ 125300 h 365047"/>
              <a:gd name="connsiteX25" fmla="*/ 15456 w 562369"/>
              <a:gd name="connsiteY25" fmla="*/ 126089 h 365047"/>
              <a:gd name="connsiteX26" fmla="*/ 19402 w 562369"/>
              <a:gd name="connsiteY26" fmla="*/ 130825 h 365047"/>
              <a:gd name="connsiteX27" fmla="*/ 19205 w 562369"/>
              <a:gd name="connsiteY27" fmla="*/ 143256 h 365047"/>
              <a:gd name="connsiteX28" fmla="*/ 22757 w 562369"/>
              <a:gd name="connsiteY28" fmla="*/ 151347 h 365047"/>
              <a:gd name="connsiteX29" fmla="*/ 24829 w 562369"/>
              <a:gd name="connsiteY29" fmla="*/ 166540 h 365047"/>
              <a:gd name="connsiteX30" fmla="*/ 24829 w 562369"/>
              <a:gd name="connsiteY30" fmla="*/ 166540 h 365047"/>
              <a:gd name="connsiteX31" fmla="*/ 31636 w 562369"/>
              <a:gd name="connsiteY31" fmla="*/ 181438 h 365047"/>
              <a:gd name="connsiteX32" fmla="*/ 41404 w 562369"/>
              <a:gd name="connsiteY32" fmla="*/ 194067 h 365047"/>
              <a:gd name="connsiteX33" fmla="*/ 42390 w 562369"/>
              <a:gd name="connsiteY33" fmla="*/ 197323 h 365047"/>
              <a:gd name="connsiteX34" fmla="*/ 42390 w 562369"/>
              <a:gd name="connsiteY34" fmla="*/ 203834 h 365047"/>
              <a:gd name="connsiteX35" fmla="*/ 44659 w 562369"/>
              <a:gd name="connsiteY35" fmla="*/ 207978 h 365047"/>
              <a:gd name="connsiteX36" fmla="*/ 47521 w 562369"/>
              <a:gd name="connsiteY36" fmla="*/ 228006 h 365047"/>
              <a:gd name="connsiteX37" fmla="*/ 48211 w 562369"/>
              <a:gd name="connsiteY37" fmla="*/ 237873 h 365047"/>
              <a:gd name="connsiteX38" fmla="*/ 48902 w 562369"/>
              <a:gd name="connsiteY38" fmla="*/ 241227 h 365047"/>
              <a:gd name="connsiteX39" fmla="*/ 50875 w 562369"/>
              <a:gd name="connsiteY39" fmla="*/ 241227 h 365047"/>
              <a:gd name="connsiteX40" fmla="*/ 55808 w 562369"/>
              <a:gd name="connsiteY40" fmla="*/ 246160 h 365047"/>
              <a:gd name="connsiteX41" fmla="*/ 55808 w 562369"/>
              <a:gd name="connsiteY41" fmla="*/ 246259 h 365047"/>
              <a:gd name="connsiteX42" fmla="*/ 55808 w 562369"/>
              <a:gd name="connsiteY42" fmla="*/ 250600 h 365047"/>
              <a:gd name="connsiteX43" fmla="*/ 60544 w 562369"/>
              <a:gd name="connsiteY43" fmla="*/ 252968 h 365047"/>
              <a:gd name="connsiteX44" fmla="*/ 63109 w 562369"/>
              <a:gd name="connsiteY44" fmla="*/ 258394 h 365047"/>
              <a:gd name="connsiteX45" fmla="*/ 62221 w 562369"/>
              <a:gd name="connsiteY45" fmla="*/ 262834 h 365047"/>
              <a:gd name="connsiteX46" fmla="*/ 61728 w 562369"/>
              <a:gd name="connsiteY46" fmla="*/ 265202 h 365047"/>
              <a:gd name="connsiteX47" fmla="*/ 63010 w 562369"/>
              <a:gd name="connsiteY47" fmla="*/ 267175 h 365047"/>
              <a:gd name="connsiteX48" fmla="*/ 63010 w 562369"/>
              <a:gd name="connsiteY48" fmla="*/ 267175 h 365047"/>
              <a:gd name="connsiteX49" fmla="*/ 65477 w 562369"/>
              <a:gd name="connsiteY49" fmla="*/ 271121 h 365047"/>
              <a:gd name="connsiteX50" fmla="*/ 65970 w 562369"/>
              <a:gd name="connsiteY50" fmla="*/ 275068 h 365047"/>
              <a:gd name="connsiteX51" fmla="*/ 65970 w 562369"/>
              <a:gd name="connsiteY51" fmla="*/ 275068 h 365047"/>
              <a:gd name="connsiteX52" fmla="*/ 64885 w 562369"/>
              <a:gd name="connsiteY52" fmla="*/ 278620 h 365047"/>
              <a:gd name="connsiteX53" fmla="*/ 64786 w 562369"/>
              <a:gd name="connsiteY53" fmla="*/ 279014 h 365047"/>
              <a:gd name="connsiteX54" fmla="*/ 63898 w 562369"/>
              <a:gd name="connsiteY54" fmla="*/ 281777 h 365047"/>
              <a:gd name="connsiteX55" fmla="*/ 65773 w 562369"/>
              <a:gd name="connsiteY55" fmla="*/ 283947 h 365047"/>
              <a:gd name="connsiteX56" fmla="*/ 65970 w 562369"/>
              <a:gd name="connsiteY56" fmla="*/ 284145 h 365047"/>
              <a:gd name="connsiteX57" fmla="*/ 68831 w 562369"/>
              <a:gd name="connsiteY57" fmla="*/ 287697 h 365047"/>
              <a:gd name="connsiteX58" fmla="*/ 69917 w 562369"/>
              <a:gd name="connsiteY58" fmla="*/ 291248 h 365047"/>
              <a:gd name="connsiteX59" fmla="*/ 69917 w 562369"/>
              <a:gd name="connsiteY59" fmla="*/ 291248 h 365047"/>
              <a:gd name="connsiteX60" fmla="*/ 68634 w 562369"/>
              <a:gd name="connsiteY60" fmla="*/ 304864 h 365047"/>
              <a:gd name="connsiteX61" fmla="*/ 68831 w 562369"/>
              <a:gd name="connsiteY61" fmla="*/ 309007 h 365047"/>
              <a:gd name="connsiteX62" fmla="*/ 69719 w 562369"/>
              <a:gd name="connsiteY62" fmla="*/ 345907 h 365047"/>
              <a:gd name="connsiteX63" fmla="*/ 70805 w 562369"/>
              <a:gd name="connsiteY63" fmla="*/ 346696 h 365047"/>
              <a:gd name="connsiteX64" fmla="*/ 75343 w 562369"/>
              <a:gd name="connsiteY64" fmla="*/ 350445 h 365047"/>
              <a:gd name="connsiteX65" fmla="*/ 77612 w 562369"/>
              <a:gd name="connsiteY65" fmla="*/ 355872 h 365047"/>
              <a:gd name="connsiteX66" fmla="*/ 77612 w 562369"/>
              <a:gd name="connsiteY66" fmla="*/ 355970 h 365047"/>
              <a:gd name="connsiteX67" fmla="*/ 81361 w 562369"/>
              <a:gd name="connsiteY67" fmla="*/ 355970 h 365047"/>
              <a:gd name="connsiteX68" fmla="*/ 81361 w 562369"/>
              <a:gd name="connsiteY68" fmla="*/ 355970 h 365047"/>
              <a:gd name="connsiteX69" fmla="*/ 81953 w 562369"/>
              <a:gd name="connsiteY69" fmla="*/ 355970 h 365047"/>
              <a:gd name="connsiteX70" fmla="*/ 351792 w 562369"/>
              <a:gd name="connsiteY70" fmla="*/ 348965 h 365047"/>
              <a:gd name="connsiteX71" fmla="*/ 403786 w 562369"/>
              <a:gd name="connsiteY71" fmla="*/ 344920 h 365047"/>
              <a:gd name="connsiteX72" fmla="*/ 437923 w 562369"/>
              <a:gd name="connsiteY72" fmla="*/ 340480 h 365047"/>
              <a:gd name="connsiteX73" fmla="*/ 438022 w 562369"/>
              <a:gd name="connsiteY73" fmla="*/ 340480 h 365047"/>
              <a:gd name="connsiteX74" fmla="*/ 438219 w 562369"/>
              <a:gd name="connsiteY74" fmla="*/ 340480 h 365047"/>
              <a:gd name="connsiteX75" fmla="*/ 438219 w 562369"/>
              <a:gd name="connsiteY75" fmla="*/ 340480 h 365047"/>
              <a:gd name="connsiteX76" fmla="*/ 443448 w 562369"/>
              <a:gd name="connsiteY76" fmla="*/ 342947 h 365047"/>
              <a:gd name="connsiteX77" fmla="*/ 445125 w 562369"/>
              <a:gd name="connsiteY77" fmla="*/ 346203 h 365047"/>
              <a:gd name="connsiteX78" fmla="*/ 445323 w 562369"/>
              <a:gd name="connsiteY78" fmla="*/ 346499 h 365047"/>
              <a:gd name="connsiteX79" fmla="*/ 454005 w 562369"/>
              <a:gd name="connsiteY79" fmla="*/ 355576 h 365047"/>
              <a:gd name="connsiteX80" fmla="*/ 466930 w 562369"/>
              <a:gd name="connsiteY80" fmla="*/ 367908 h 365047"/>
              <a:gd name="connsiteX81" fmla="*/ 467127 w 562369"/>
              <a:gd name="connsiteY81" fmla="*/ 368204 h 365047"/>
              <a:gd name="connsiteX82" fmla="*/ 467127 w 562369"/>
              <a:gd name="connsiteY82" fmla="*/ 368303 h 365047"/>
              <a:gd name="connsiteX83" fmla="*/ 469297 w 562369"/>
              <a:gd name="connsiteY83" fmla="*/ 364356 h 365047"/>
              <a:gd name="connsiteX84" fmla="*/ 464858 w 562369"/>
              <a:gd name="connsiteY84" fmla="*/ 356365 h 365047"/>
              <a:gd name="connsiteX85" fmla="*/ 465154 w 562369"/>
              <a:gd name="connsiteY85" fmla="*/ 350346 h 365047"/>
              <a:gd name="connsiteX86" fmla="*/ 484985 w 562369"/>
              <a:gd name="connsiteY86" fmla="*/ 335646 h 365047"/>
              <a:gd name="connsiteX87" fmla="*/ 490707 w 562369"/>
              <a:gd name="connsiteY87" fmla="*/ 328345 h 365047"/>
              <a:gd name="connsiteX88" fmla="*/ 490904 w 562369"/>
              <a:gd name="connsiteY88" fmla="*/ 321735 h 365047"/>
              <a:gd name="connsiteX89" fmla="*/ 499093 w 562369"/>
              <a:gd name="connsiteY89" fmla="*/ 305357 h 365047"/>
              <a:gd name="connsiteX90" fmla="*/ 500178 w 562369"/>
              <a:gd name="connsiteY90" fmla="*/ 303976 h 365047"/>
              <a:gd name="connsiteX91" fmla="*/ 500178 w 562369"/>
              <a:gd name="connsiteY91" fmla="*/ 303976 h 365047"/>
              <a:gd name="connsiteX92" fmla="*/ 500178 w 562369"/>
              <a:gd name="connsiteY92" fmla="*/ 303976 h 365047"/>
              <a:gd name="connsiteX93" fmla="*/ 503336 w 562369"/>
              <a:gd name="connsiteY93" fmla="*/ 293123 h 365047"/>
              <a:gd name="connsiteX94" fmla="*/ 496232 w 562369"/>
              <a:gd name="connsiteY94" fmla="*/ 280494 h 365047"/>
              <a:gd name="connsiteX95" fmla="*/ 496232 w 562369"/>
              <a:gd name="connsiteY95" fmla="*/ 280494 h 365047"/>
              <a:gd name="connsiteX96" fmla="*/ 488931 w 562369"/>
              <a:gd name="connsiteY96" fmla="*/ 272799 h 365047"/>
              <a:gd name="connsiteX97" fmla="*/ 487747 w 562369"/>
              <a:gd name="connsiteY97" fmla="*/ 268655 h 365047"/>
              <a:gd name="connsiteX98" fmla="*/ 488043 w 562369"/>
              <a:gd name="connsiteY98" fmla="*/ 265596 h 365047"/>
              <a:gd name="connsiteX99" fmla="*/ 493173 w 562369"/>
              <a:gd name="connsiteY99" fmla="*/ 243990 h 365047"/>
              <a:gd name="connsiteX100" fmla="*/ 496824 w 562369"/>
              <a:gd name="connsiteY100" fmla="*/ 240832 h 365047"/>
              <a:gd name="connsiteX101" fmla="*/ 496824 w 562369"/>
              <a:gd name="connsiteY101" fmla="*/ 240832 h 365047"/>
              <a:gd name="connsiteX102" fmla="*/ 524942 w 562369"/>
              <a:gd name="connsiteY102" fmla="*/ 235110 h 365047"/>
              <a:gd name="connsiteX103" fmla="*/ 525238 w 562369"/>
              <a:gd name="connsiteY103" fmla="*/ 234715 h 365047"/>
              <a:gd name="connsiteX104" fmla="*/ 540630 w 562369"/>
              <a:gd name="connsiteY104" fmla="*/ 225441 h 365047"/>
              <a:gd name="connsiteX105" fmla="*/ 540630 w 562369"/>
              <a:gd name="connsiteY105" fmla="*/ 225441 h 365047"/>
              <a:gd name="connsiteX106" fmla="*/ 547240 w 562369"/>
              <a:gd name="connsiteY106" fmla="*/ 223468 h 365047"/>
              <a:gd name="connsiteX107" fmla="*/ 547240 w 562369"/>
              <a:gd name="connsiteY107" fmla="*/ 223468 h 365047"/>
              <a:gd name="connsiteX108" fmla="*/ 547240 w 562369"/>
              <a:gd name="connsiteY108" fmla="*/ 223468 h 365047"/>
              <a:gd name="connsiteX109" fmla="*/ 547240 w 562369"/>
              <a:gd name="connsiteY109" fmla="*/ 223468 h 365047"/>
              <a:gd name="connsiteX110" fmla="*/ 547338 w 562369"/>
              <a:gd name="connsiteY110" fmla="*/ 223468 h 365047"/>
              <a:gd name="connsiteX111" fmla="*/ 549608 w 562369"/>
              <a:gd name="connsiteY111" fmla="*/ 221396 h 365047"/>
              <a:gd name="connsiteX112" fmla="*/ 552370 w 562369"/>
              <a:gd name="connsiteY112" fmla="*/ 218930 h 365047"/>
              <a:gd name="connsiteX113" fmla="*/ 559671 w 562369"/>
              <a:gd name="connsiteY113" fmla="*/ 195251 h 365047"/>
              <a:gd name="connsiteX114" fmla="*/ 566577 w 562369"/>
              <a:gd name="connsiteY114" fmla="*/ 173841 h 365047"/>
              <a:gd name="connsiteX115" fmla="*/ 554738 w 562369"/>
              <a:gd name="connsiteY115" fmla="*/ 152925 h 365047"/>
              <a:gd name="connsiteX116" fmla="*/ 543096 w 562369"/>
              <a:gd name="connsiteY116" fmla="*/ 144638 h 365047"/>
              <a:gd name="connsiteX117" fmla="*/ 541221 w 562369"/>
              <a:gd name="connsiteY117" fmla="*/ 140790 h 365047"/>
              <a:gd name="connsiteX118" fmla="*/ 535992 w 562369"/>
              <a:gd name="connsiteY118" fmla="*/ 130825 h 365047"/>
              <a:gd name="connsiteX119" fmla="*/ 519319 w 562369"/>
              <a:gd name="connsiteY119" fmla="*/ 115828 h 365047"/>
              <a:gd name="connsiteX120" fmla="*/ 518431 w 562369"/>
              <a:gd name="connsiteY120" fmla="*/ 110797 h 365047"/>
              <a:gd name="connsiteX121" fmla="*/ 514188 w 562369"/>
              <a:gd name="connsiteY121" fmla="*/ 99549 h 365047"/>
              <a:gd name="connsiteX122" fmla="*/ 503336 w 562369"/>
              <a:gd name="connsiteY122" fmla="*/ 97280 h 365047"/>
              <a:gd name="connsiteX123" fmla="*/ 478078 w 562369"/>
              <a:gd name="connsiteY123" fmla="*/ 79028 h 365047"/>
              <a:gd name="connsiteX124" fmla="*/ 478078 w 562369"/>
              <a:gd name="connsiteY124" fmla="*/ 78732 h 365047"/>
              <a:gd name="connsiteX125" fmla="*/ 474921 w 562369"/>
              <a:gd name="connsiteY125" fmla="*/ 69260 h 365047"/>
              <a:gd name="connsiteX126" fmla="*/ 469889 w 562369"/>
              <a:gd name="connsiteY126" fmla="*/ 55645 h 365047"/>
              <a:gd name="connsiteX127" fmla="*/ 467916 w 562369"/>
              <a:gd name="connsiteY127" fmla="*/ 43115 h 365047"/>
              <a:gd name="connsiteX128" fmla="*/ 467226 w 562369"/>
              <a:gd name="connsiteY128" fmla="*/ 36603 h 365047"/>
              <a:gd name="connsiteX129" fmla="*/ 467226 w 562369"/>
              <a:gd name="connsiteY129" fmla="*/ 36603 h 365047"/>
              <a:gd name="connsiteX130" fmla="*/ 472060 w 562369"/>
              <a:gd name="connsiteY130" fmla="*/ 24961 h 365047"/>
              <a:gd name="connsiteX131" fmla="*/ 473737 w 562369"/>
              <a:gd name="connsiteY131" fmla="*/ 21607 h 365047"/>
              <a:gd name="connsiteX132" fmla="*/ 473047 w 562369"/>
              <a:gd name="connsiteY132" fmla="*/ 19732 h 365047"/>
              <a:gd name="connsiteX133" fmla="*/ 472159 w 562369"/>
              <a:gd name="connsiteY133" fmla="*/ 17858 h 365047"/>
              <a:gd name="connsiteX134" fmla="*/ 471073 w 562369"/>
              <a:gd name="connsiteY134" fmla="*/ 17660 h 365047"/>
              <a:gd name="connsiteX135" fmla="*/ 468015 w 562369"/>
              <a:gd name="connsiteY135" fmla="*/ 16575 h 365047"/>
              <a:gd name="connsiteX136" fmla="*/ 465055 w 562369"/>
              <a:gd name="connsiteY136" fmla="*/ 13615 h 365047"/>
              <a:gd name="connsiteX137" fmla="*/ 461010 w 562369"/>
              <a:gd name="connsiteY137" fmla="*/ 4045 h 365047"/>
              <a:gd name="connsiteX138" fmla="*/ 461010 w 562369"/>
              <a:gd name="connsiteY138" fmla="*/ 4045 h 365047"/>
              <a:gd name="connsiteX139" fmla="*/ 461010 w 562369"/>
              <a:gd name="connsiteY139" fmla="*/ 3946 h 365047"/>
              <a:gd name="connsiteX140" fmla="*/ 460023 w 562369"/>
              <a:gd name="connsiteY140" fmla="*/ 2171 h 365047"/>
              <a:gd name="connsiteX141" fmla="*/ 459925 w 562369"/>
              <a:gd name="connsiteY141" fmla="*/ 0 h 36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562369" h="365047">
                <a:moveTo>
                  <a:pt x="459925" y="0"/>
                </a:moveTo>
                <a:lnTo>
                  <a:pt x="323377" y="7104"/>
                </a:lnTo>
                <a:lnTo>
                  <a:pt x="322983" y="7104"/>
                </a:lnTo>
                <a:lnTo>
                  <a:pt x="99318" y="13813"/>
                </a:lnTo>
                <a:cubicBezTo>
                  <a:pt x="99219" y="13813"/>
                  <a:pt x="99022" y="13813"/>
                  <a:pt x="98923" y="13813"/>
                </a:cubicBezTo>
                <a:lnTo>
                  <a:pt x="9733" y="14602"/>
                </a:lnTo>
                <a:lnTo>
                  <a:pt x="9240" y="14602"/>
                </a:lnTo>
                <a:lnTo>
                  <a:pt x="2137" y="14602"/>
                </a:lnTo>
                <a:lnTo>
                  <a:pt x="2728" y="17167"/>
                </a:lnTo>
                <a:cubicBezTo>
                  <a:pt x="3518" y="19140"/>
                  <a:pt x="4011" y="19634"/>
                  <a:pt x="4406" y="19930"/>
                </a:cubicBezTo>
                <a:cubicBezTo>
                  <a:pt x="8451" y="23975"/>
                  <a:pt x="7168" y="29302"/>
                  <a:pt x="6675" y="34729"/>
                </a:cubicBezTo>
                <a:cubicBezTo>
                  <a:pt x="6478" y="36406"/>
                  <a:pt x="5491" y="37787"/>
                  <a:pt x="4110" y="38577"/>
                </a:cubicBezTo>
                <a:cubicBezTo>
                  <a:pt x="5590" y="42819"/>
                  <a:pt x="6774" y="43411"/>
                  <a:pt x="7760" y="43806"/>
                </a:cubicBezTo>
                <a:cubicBezTo>
                  <a:pt x="10227" y="44891"/>
                  <a:pt x="12200" y="45680"/>
                  <a:pt x="13285" y="50317"/>
                </a:cubicBezTo>
                <a:lnTo>
                  <a:pt x="13384" y="50811"/>
                </a:lnTo>
                <a:lnTo>
                  <a:pt x="13483" y="51107"/>
                </a:lnTo>
                <a:cubicBezTo>
                  <a:pt x="14864" y="58802"/>
                  <a:pt x="11213" y="64130"/>
                  <a:pt x="9141" y="67188"/>
                </a:cubicBezTo>
                <a:cubicBezTo>
                  <a:pt x="9043" y="67386"/>
                  <a:pt x="8944" y="67386"/>
                  <a:pt x="8845" y="67287"/>
                </a:cubicBezTo>
                <a:lnTo>
                  <a:pt x="8845" y="67386"/>
                </a:lnTo>
                <a:cubicBezTo>
                  <a:pt x="8648" y="68076"/>
                  <a:pt x="8648" y="69260"/>
                  <a:pt x="8648" y="70642"/>
                </a:cubicBezTo>
                <a:cubicBezTo>
                  <a:pt x="8845" y="76167"/>
                  <a:pt x="9141" y="83468"/>
                  <a:pt x="1249" y="93728"/>
                </a:cubicBezTo>
                <a:cubicBezTo>
                  <a:pt x="-1514" y="97280"/>
                  <a:pt x="755" y="100931"/>
                  <a:pt x="3715" y="105568"/>
                </a:cubicBezTo>
                <a:lnTo>
                  <a:pt x="3715" y="105568"/>
                </a:lnTo>
                <a:lnTo>
                  <a:pt x="3715" y="105568"/>
                </a:lnTo>
                <a:cubicBezTo>
                  <a:pt x="6971" y="110797"/>
                  <a:pt x="10720" y="116815"/>
                  <a:pt x="11707" y="125300"/>
                </a:cubicBezTo>
                <a:lnTo>
                  <a:pt x="15456" y="126089"/>
                </a:lnTo>
                <a:cubicBezTo>
                  <a:pt x="17725" y="126583"/>
                  <a:pt x="19402" y="128556"/>
                  <a:pt x="19402" y="130825"/>
                </a:cubicBezTo>
                <a:cubicBezTo>
                  <a:pt x="19994" y="136646"/>
                  <a:pt x="19797" y="140592"/>
                  <a:pt x="19205" y="143256"/>
                </a:cubicBezTo>
                <a:cubicBezTo>
                  <a:pt x="19896" y="144638"/>
                  <a:pt x="20981" y="147104"/>
                  <a:pt x="22757" y="151347"/>
                </a:cubicBezTo>
                <a:cubicBezTo>
                  <a:pt x="25717" y="158450"/>
                  <a:pt x="25421" y="161213"/>
                  <a:pt x="24829" y="166540"/>
                </a:cubicBezTo>
                <a:lnTo>
                  <a:pt x="24829" y="166540"/>
                </a:lnTo>
                <a:cubicBezTo>
                  <a:pt x="32623" y="176308"/>
                  <a:pt x="32426" y="179070"/>
                  <a:pt x="31636" y="181438"/>
                </a:cubicBezTo>
                <a:lnTo>
                  <a:pt x="41404" y="194067"/>
                </a:lnTo>
                <a:cubicBezTo>
                  <a:pt x="42193" y="195054"/>
                  <a:pt x="42489" y="196237"/>
                  <a:pt x="42390" y="197323"/>
                </a:cubicBezTo>
                <a:lnTo>
                  <a:pt x="42390" y="203834"/>
                </a:lnTo>
                <a:cubicBezTo>
                  <a:pt x="43278" y="206597"/>
                  <a:pt x="44068" y="207386"/>
                  <a:pt x="44659" y="207978"/>
                </a:cubicBezTo>
                <a:cubicBezTo>
                  <a:pt x="47521" y="210741"/>
                  <a:pt x="49099" y="212319"/>
                  <a:pt x="47521" y="228006"/>
                </a:cubicBezTo>
                <a:cubicBezTo>
                  <a:pt x="47027" y="232939"/>
                  <a:pt x="47619" y="235702"/>
                  <a:pt x="48211" y="237873"/>
                </a:cubicBezTo>
                <a:cubicBezTo>
                  <a:pt x="48507" y="239056"/>
                  <a:pt x="48705" y="240142"/>
                  <a:pt x="48902" y="241227"/>
                </a:cubicBezTo>
                <a:lnTo>
                  <a:pt x="50875" y="241227"/>
                </a:lnTo>
                <a:cubicBezTo>
                  <a:pt x="53539" y="241227"/>
                  <a:pt x="55808" y="243398"/>
                  <a:pt x="55808" y="246160"/>
                </a:cubicBezTo>
                <a:lnTo>
                  <a:pt x="55808" y="246259"/>
                </a:lnTo>
                <a:lnTo>
                  <a:pt x="55808" y="250600"/>
                </a:lnTo>
                <a:lnTo>
                  <a:pt x="60544" y="252968"/>
                </a:lnTo>
                <a:cubicBezTo>
                  <a:pt x="62616" y="253954"/>
                  <a:pt x="63602" y="256224"/>
                  <a:pt x="63109" y="258394"/>
                </a:cubicBezTo>
                <a:cubicBezTo>
                  <a:pt x="62715" y="260663"/>
                  <a:pt x="62419" y="261847"/>
                  <a:pt x="62221" y="262834"/>
                </a:cubicBezTo>
                <a:lnTo>
                  <a:pt x="61728" y="265202"/>
                </a:lnTo>
                <a:cubicBezTo>
                  <a:pt x="61728" y="265202"/>
                  <a:pt x="62123" y="265892"/>
                  <a:pt x="63010" y="267175"/>
                </a:cubicBezTo>
                <a:lnTo>
                  <a:pt x="63010" y="267175"/>
                </a:lnTo>
                <a:cubicBezTo>
                  <a:pt x="63602" y="268063"/>
                  <a:pt x="64392" y="269345"/>
                  <a:pt x="65477" y="271121"/>
                </a:cubicBezTo>
                <a:cubicBezTo>
                  <a:pt x="66168" y="272305"/>
                  <a:pt x="66365" y="273785"/>
                  <a:pt x="65970" y="275068"/>
                </a:cubicBezTo>
                <a:lnTo>
                  <a:pt x="65970" y="275068"/>
                </a:lnTo>
                <a:cubicBezTo>
                  <a:pt x="65477" y="276646"/>
                  <a:pt x="65181" y="277732"/>
                  <a:pt x="64885" y="278620"/>
                </a:cubicBezTo>
                <a:lnTo>
                  <a:pt x="64786" y="279014"/>
                </a:lnTo>
                <a:cubicBezTo>
                  <a:pt x="64194" y="280889"/>
                  <a:pt x="63898" y="281777"/>
                  <a:pt x="63898" y="281777"/>
                </a:cubicBezTo>
                <a:lnTo>
                  <a:pt x="65773" y="283947"/>
                </a:lnTo>
                <a:lnTo>
                  <a:pt x="65970" y="284145"/>
                </a:lnTo>
                <a:cubicBezTo>
                  <a:pt x="66661" y="284934"/>
                  <a:pt x="67549" y="286019"/>
                  <a:pt x="68831" y="287697"/>
                </a:cubicBezTo>
                <a:cubicBezTo>
                  <a:pt x="69621" y="288683"/>
                  <a:pt x="70015" y="289966"/>
                  <a:pt x="69917" y="291248"/>
                </a:cubicBezTo>
                <a:lnTo>
                  <a:pt x="69917" y="291248"/>
                </a:lnTo>
                <a:lnTo>
                  <a:pt x="68634" y="304864"/>
                </a:lnTo>
                <a:cubicBezTo>
                  <a:pt x="69325" y="306146"/>
                  <a:pt x="69423" y="307626"/>
                  <a:pt x="68831" y="309007"/>
                </a:cubicBezTo>
                <a:cubicBezTo>
                  <a:pt x="73863" y="323412"/>
                  <a:pt x="73173" y="328444"/>
                  <a:pt x="69719" y="345907"/>
                </a:cubicBezTo>
                <a:lnTo>
                  <a:pt x="70805" y="346696"/>
                </a:lnTo>
                <a:cubicBezTo>
                  <a:pt x="73074" y="348176"/>
                  <a:pt x="74258" y="348965"/>
                  <a:pt x="75343" y="350445"/>
                </a:cubicBezTo>
                <a:cubicBezTo>
                  <a:pt x="76527" y="352024"/>
                  <a:pt x="76922" y="353306"/>
                  <a:pt x="77612" y="355872"/>
                </a:cubicBezTo>
                <a:lnTo>
                  <a:pt x="77612" y="355970"/>
                </a:lnTo>
                <a:lnTo>
                  <a:pt x="81361" y="355970"/>
                </a:lnTo>
                <a:lnTo>
                  <a:pt x="81361" y="355970"/>
                </a:lnTo>
                <a:cubicBezTo>
                  <a:pt x="81559" y="355970"/>
                  <a:pt x="81756" y="355970"/>
                  <a:pt x="81953" y="355970"/>
                </a:cubicBezTo>
                <a:cubicBezTo>
                  <a:pt x="107901" y="359127"/>
                  <a:pt x="252045" y="355477"/>
                  <a:pt x="351792" y="348965"/>
                </a:cubicBezTo>
                <a:cubicBezTo>
                  <a:pt x="371327" y="347683"/>
                  <a:pt x="389086" y="346301"/>
                  <a:pt x="403786" y="344920"/>
                </a:cubicBezTo>
                <a:cubicBezTo>
                  <a:pt x="418388" y="343539"/>
                  <a:pt x="430129" y="342059"/>
                  <a:pt x="437923" y="340480"/>
                </a:cubicBezTo>
                <a:lnTo>
                  <a:pt x="438022" y="340480"/>
                </a:lnTo>
                <a:lnTo>
                  <a:pt x="438219" y="340480"/>
                </a:lnTo>
                <a:lnTo>
                  <a:pt x="438219" y="340480"/>
                </a:lnTo>
                <a:cubicBezTo>
                  <a:pt x="440291" y="340086"/>
                  <a:pt x="442462" y="340974"/>
                  <a:pt x="443448" y="342947"/>
                </a:cubicBezTo>
                <a:cubicBezTo>
                  <a:pt x="444040" y="344131"/>
                  <a:pt x="444632" y="345216"/>
                  <a:pt x="445125" y="346203"/>
                </a:cubicBezTo>
                <a:lnTo>
                  <a:pt x="445323" y="346499"/>
                </a:lnTo>
                <a:cubicBezTo>
                  <a:pt x="447592" y="350741"/>
                  <a:pt x="447592" y="350741"/>
                  <a:pt x="454005" y="355576"/>
                </a:cubicBezTo>
                <a:cubicBezTo>
                  <a:pt x="462983" y="362285"/>
                  <a:pt x="465548" y="365836"/>
                  <a:pt x="466930" y="367908"/>
                </a:cubicBezTo>
                <a:lnTo>
                  <a:pt x="467127" y="368204"/>
                </a:lnTo>
                <a:lnTo>
                  <a:pt x="467127" y="368303"/>
                </a:lnTo>
                <a:cubicBezTo>
                  <a:pt x="468607" y="366527"/>
                  <a:pt x="469297" y="365343"/>
                  <a:pt x="469297" y="364356"/>
                </a:cubicBezTo>
                <a:cubicBezTo>
                  <a:pt x="469297" y="362778"/>
                  <a:pt x="467620" y="360311"/>
                  <a:pt x="464858" y="356365"/>
                </a:cubicBezTo>
                <a:cubicBezTo>
                  <a:pt x="463575" y="354490"/>
                  <a:pt x="463772" y="352024"/>
                  <a:pt x="465154" y="350346"/>
                </a:cubicBezTo>
                <a:cubicBezTo>
                  <a:pt x="473441" y="339987"/>
                  <a:pt x="480052" y="337520"/>
                  <a:pt x="484985" y="335646"/>
                </a:cubicBezTo>
                <a:cubicBezTo>
                  <a:pt x="488043" y="334462"/>
                  <a:pt x="489918" y="333771"/>
                  <a:pt x="490707" y="328345"/>
                </a:cubicBezTo>
                <a:cubicBezTo>
                  <a:pt x="491299" y="324596"/>
                  <a:pt x="491102" y="322820"/>
                  <a:pt x="490904" y="321735"/>
                </a:cubicBezTo>
                <a:cubicBezTo>
                  <a:pt x="490411" y="317196"/>
                  <a:pt x="490312" y="316999"/>
                  <a:pt x="499093" y="305357"/>
                </a:cubicBezTo>
                <a:lnTo>
                  <a:pt x="500178" y="303976"/>
                </a:lnTo>
                <a:lnTo>
                  <a:pt x="500178" y="303976"/>
                </a:lnTo>
                <a:lnTo>
                  <a:pt x="500178" y="303976"/>
                </a:lnTo>
                <a:cubicBezTo>
                  <a:pt x="503237" y="299931"/>
                  <a:pt x="503928" y="299043"/>
                  <a:pt x="503336" y="293123"/>
                </a:cubicBezTo>
                <a:cubicBezTo>
                  <a:pt x="502744" y="287105"/>
                  <a:pt x="500869" y="285131"/>
                  <a:pt x="496232" y="280494"/>
                </a:cubicBezTo>
                <a:lnTo>
                  <a:pt x="496232" y="280494"/>
                </a:lnTo>
                <a:cubicBezTo>
                  <a:pt x="494259" y="278521"/>
                  <a:pt x="491891" y="276153"/>
                  <a:pt x="488931" y="272799"/>
                </a:cubicBezTo>
                <a:cubicBezTo>
                  <a:pt x="487846" y="271615"/>
                  <a:pt x="487451" y="270135"/>
                  <a:pt x="487747" y="268655"/>
                </a:cubicBezTo>
                <a:lnTo>
                  <a:pt x="488043" y="265596"/>
                </a:lnTo>
                <a:cubicBezTo>
                  <a:pt x="488931" y="256125"/>
                  <a:pt x="489326" y="254842"/>
                  <a:pt x="493173" y="243990"/>
                </a:cubicBezTo>
                <a:cubicBezTo>
                  <a:pt x="493765" y="242312"/>
                  <a:pt x="495147" y="241227"/>
                  <a:pt x="496824" y="240832"/>
                </a:cubicBezTo>
                <a:lnTo>
                  <a:pt x="496824" y="240832"/>
                </a:lnTo>
                <a:lnTo>
                  <a:pt x="524942" y="235110"/>
                </a:lnTo>
                <a:cubicBezTo>
                  <a:pt x="525041" y="235011"/>
                  <a:pt x="525041" y="234913"/>
                  <a:pt x="525238" y="234715"/>
                </a:cubicBezTo>
                <a:cubicBezTo>
                  <a:pt x="527606" y="232643"/>
                  <a:pt x="531849" y="228796"/>
                  <a:pt x="540630" y="225441"/>
                </a:cubicBezTo>
                <a:lnTo>
                  <a:pt x="540630" y="225441"/>
                </a:lnTo>
                <a:cubicBezTo>
                  <a:pt x="544379" y="224060"/>
                  <a:pt x="546155" y="223665"/>
                  <a:pt x="547240" y="223468"/>
                </a:cubicBezTo>
                <a:lnTo>
                  <a:pt x="547240" y="223468"/>
                </a:lnTo>
                <a:lnTo>
                  <a:pt x="547240" y="223468"/>
                </a:lnTo>
                <a:lnTo>
                  <a:pt x="547240" y="223468"/>
                </a:lnTo>
                <a:lnTo>
                  <a:pt x="547338" y="223468"/>
                </a:lnTo>
                <a:cubicBezTo>
                  <a:pt x="547634" y="223172"/>
                  <a:pt x="548325" y="222580"/>
                  <a:pt x="549608" y="221396"/>
                </a:cubicBezTo>
                <a:lnTo>
                  <a:pt x="552370" y="218930"/>
                </a:lnTo>
                <a:cubicBezTo>
                  <a:pt x="552666" y="202058"/>
                  <a:pt x="555922" y="198901"/>
                  <a:pt x="559671" y="195251"/>
                </a:cubicBezTo>
                <a:cubicBezTo>
                  <a:pt x="562138" y="192784"/>
                  <a:pt x="564999" y="190022"/>
                  <a:pt x="566577" y="173841"/>
                </a:cubicBezTo>
                <a:cubicBezTo>
                  <a:pt x="567761" y="161410"/>
                  <a:pt x="563026" y="158351"/>
                  <a:pt x="554738" y="152925"/>
                </a:cubicBezTo>
                <a:cubicBezTo>
                  <a:pt x="551482" y="150755"/>
                  <a:pt x="547634" y="148288"/>
                  <a:pt x="543096" y="144638"/>
                </a:cubicBezTo>
                <a:cubicBezTo>
                  <a:pt x="541912" y="143651"/>
                  <a:pt x="541221" y="142171"/>
                  <a:pt x="541221" y="140790"/>
                </a:cubicBezTo>
                <a:cubicBezTo>
                  <a:pt x="541221" y="134574"/>
                  <a:pt x="539742" y="133587"/>
                  <a:pt x="535992" y="130825"/>
                </a:cubicBezTo>
                <a:cubicBezTo>
                  <a:pt x="532145" y="128062"/>
                  <a:pt x="526718" y="124116"/>
                  <a:pt x="519319" y="115828"/>
                </a:cubicBezTo>
                <a:cubicBezTo>
                  <a:pt x="518036" y="114447"/>
                  <a:pt x="517740" y="112474"/>
                  <a:pt x="518431" y="110797"/>
                </a:cubicBezTo>
                <a:lnTo>
                  <a:pt x="514188" y="99549"/>
                </a:lnTo>
                <a:cubicBezTo>
                  <a:pt x="510341" y="98563"/>
                  <a:pt x="506690" y="97971"/>
                  <a:pt x="503336" y="97280"/>
                </a:cubicBezTo>
                <a:cubicBezTo>
                  <a:pt x="489326" y="94715"/>
                  <a:pt x="479460" y="92939"/>
                  <a:pt x="478078" y="79028"/>
                </a:cubicBezTo>
                <a:lnTo>
                  <a:pt x="478078" y="78732"/>
                </a:lnTo>
                <a:cubicBezTo>
                  <a:pt x="477486" y="72516"/>
                  <a:pt x="476204" y="70938"/>
                  <a:pt x="474921" y="69260"/>
                </a:cubicBezTo>
                <a:cubicBezTo>
                  <a:pt x="472849" y="66596"/>
                  <a:pt x="470679" y="63933"/>
                  <a:pt x="469889" y="55645"/>
                </a:cubicBezTo>
                <a:cubicBezTo>
                  <a:pt x="469199" y="49133"/>
                  <a:pt x="468409" y="45483"/>
                  <a:pt x="467916" y="43115"/>
                </a:cubicBezTo>
                <a:cubicBezTo>
                  <a:pt x="467324" y="40451"/>
                  <a:pt x="466930" y="38873"/>
                  <a:pt x="467226" y="36603"/>
                </a:cubicBezTo>
                <a:lnTo>
                  <a:pt x="467226" y="36603"/>
                </a:lnTo>
                <a:cubicBezTo>
                  <a:pt x="467620" y="33742"/>
                  <a:pt x="468903" y="31177"/>
                  <a:pt x="472060" y="24961"/>
                </a:cubicBezTo>
                <a:lnTo>
                  <a:pt x="473737" y="21607"/>
                </a:lnTo>
                <a:lnTo>
                  <a:pt x="473047" y="19732"/>
                </a:lnTo>
                <a:lnTo>
                  <a:pt x="472159" y="17858"/>
                </a:lnTo>
                <a:cubicBezTo>
                  <a:pt x="471764" y="17858"/>
                  <a:pt x="471468" y="17759"/>
                  <a:pt x="471073" y="17660"/>
                </a:cubicBezTo>
                <a:cubicBezTo>
                  <a:pt x="470284" y="17364"/>
                  <a:pt x="469297" y="17068"/>
                  <a:pt x="468015" y="16575"/>
                </a:cubicBezTo>
                <a:cubicBezTo>
                  <a:pt x="466732" y="16082"/>
                  <a:pt x="465647" y="15095"/>
                  <a:pt x="465055" y="13615"/>
                </a:cubicBezTo>
                <a:cubicBezTo>
                  <a:pt x="461997" y="5130"/>
                  <a:pt x="461207" y="4242"/>
                  <a:pt x="461010" y="4045"/>
                </a:cubicBezTo>
                <a:lnTo>
                  <a:pt x="461010" y="4045"/>
                </a:lnTo>
                <a:lnTo>
                  <a:pt x="461010" y="3946"/>
                </a:lnTo>
                <a:cubicBezTo>
                  <a:pt x="460615" y="3354"/>
                  <a:pt x="460319" y="3059"/>
                  <a:pt x="460023" y="2171"/>
                </a:cubicBezTo>
                <a:cubicBezTo>
                  <a:pt x="459826" y="1184"/>
                  <a:pt x="459727" y="592"/>
                  <a:pt x="45992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2700000" scaled="1"/>
            <a:tileRect/>
          </a:gradFill>
          <a:ln w="101600">
            <a:gradFill flip="none" rotWithShape="1">
              <a:gsLst>
                <a:gs pos="21000">
                  <a:schemeClr val="accent2"/>
                </a:gs>
                <a:gs pos="100000">
                  <a:schemeClr val="accent3">
                    <a:lumMod val="65000"/>
                    <a:lumOff val="35000"/>
                  </a:schemeClr>
                </a:gs>
              </a:gsLst>
              <a:lin ang="4800000" scaled="0"/>
              <a:tileRect/>
            </a:gradFill>
            <a:miter lim="800000"/>
          </a:ln>
          <a:effectLst>
            <a:glow rad="139700">
              <a:schemeClr val="bg1">
                <a:alpha val="9000"/>
              </a:schemeClr>
            </a:glow>
            <a:innerShdw blurRad="203200" dist="1143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085CB-ADB7-4A30-A2EF-A70A1FA416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81300" y="1562100"/>
            <a:ext cx="6743699" cy="3446526"/>
          </a:xfrm>
        </p:spPr>
        <p:txBody>
          <a:bodyPr rIns="0">
            <a:noAutofit/>
          </a:bodyPr>
          <a:lstStyle>
            <a:lvl1pPr algn="ctr">
              <a:defRPr sz="88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“Thank You” Slide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4C4AD-0DA8-4482-98C3-7035B2B2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8121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D787F-94F4-4856-809E-ECE6B5EA77F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085CB-ADB7-4A30-A2EF-A70A1FA416B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991101" y="482600"/>
            <a:ext cx="6146800" cy="1231900"/>
          </a:xfrm>
        </p:spPr>
        <p:txBody>
          <a:bodyPr rIns="0" anchor="t">
            <a:noAutofit/>
          </a:bodyPr>
          <a:lstStyle>
            <a:lvl1pPr>
              <a:defRPr sz="800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F68D1F1-9DD7-48D6-B3CB-F960A7C1805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6700" y="1993900"/>
            <a:ext cx="3715657" cy="4216399"/>
          </a:xfrm>
        </p:spPr>
        <p:txBody>
          <a:bodyPr anchor="t">
            <a:normAutofit/>
          </a:bodyPr>
          <a:lstStyle>
            <a:lvl1pPr marL="0" indent="0">
              <a:buNone/>
              <a:defRPr sz="26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20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20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D203E06-9302-4E32-AFD5-7DA74AFC1F1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52408" y="2010228"/>
            <a:ext cx="3715657" cy="4216399"/>
          </a:xfrm>
        </p:spPr>
        <p:txBody>
          <a:bodyPr anchor="t">
            <a:normAutofit/>
          </a:bodyPr>
          <a:lstStyle>
            <a:lvl1pPr marL="0" indent="0">
              <a:buNone/>
              <a:defRPr sz="26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20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20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4C4AD-0DA8-4482-98C3-7035B2B288D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6921176-23F8-447B-84F4-6723FB4C5B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3715657" cy="5651500"/>
            <a:chOff x="0" y="0"/>
            <a:chExt cx="3715657" cy="56515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2A94824-A8E6-4E1B-87B1-655EADD1C3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0" y="0"/>
              <a:ext cx="3715657" cy="5651500"/>
            </a:xfrm>
            <a:custGeom>
              <a:avLst/>
              <a:gdLst>
                <a:gd name="connsiteX0" fmla="*/ 603250 w 3454400"/>
                <a:gd name="connsiteY0" fmla="*/ 0 h 5651500"/>
                <a:gd name="connsiteX1" fmla="*/ 0 w 3454400"/>
                <a:gd name="connsiteY1" fmla="*/ 0 h 5651500"/>
                <a:gd name="connsiteX2" fmla="*/ 0 w 3454400"/>
                <a:gd name="connsiteY2" fmla="*/ 5651500 h 5651500"/>
                <a:gd name="connsiteX3" fmla="*/ 603250 w 3454400"/>
                <a:gd name="connsiteY3" fmla="*/ 5651500 h 5651500"/>
                <a:gd name="connsiteX4" fmla="*/ 3454400 w 3454400"/>
                <a:gd name="connsiteY4" fmla="*/ 2825750 h 5651500"/>
                <a:gd name="connsiteX5" fmla="*/ 603250 w 3454400"/>
                <a:gd name="connsiteY5" fmla="*/ 0 h 565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4400" h="5651500">
                  <a:moveTo>
                    <a:pt x="603250" y="0"/>
                  </a:moveTo>
                  <a:lnTo>
                    <a:pt x="0" y="0"/>
                  </a:lnTo>
                  <a:lnTo>
                    <a:pt x="0" y="5651500"/>
                  </a:lnTo>
                  <a:lnTo>
                    <a:pt x="603250" y="5651500"/>
                  </a:lnTo>
                  <a:cubicBezTo>
                    <a:pt x="2177897" y="5651500"/>
                    <a:pt x="3454400" y="4386369"/>
                    <a:pt x="3454400" y="2825750"/>
                  </a:cubicBezTo>
                  <a:cubicBezTo>
                    <a:pt x="3454400" y="1265131"/>
                    <a:pt x="2177897" y="0"/>
                    <a:pt x="60325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Email Envelope Icon">
              <a:extLst>
                <a:ext uri="{FF2B5EF4-FFF2-40B4-BE49-F238E27FC236}">
                  <a16:creationId xmlns:a16="http://schemas.microsoft.com/office/drawing/2014/main" id="{ECE98294-3F77-43CC-9A79-9F5EF7D05A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 userDrawn="1"/>
          </p:nvGrpSpPr>
          <p:grpSpPr>
            <a:xfrm>
              <a:off x="567870" y="1773011"/>
              <a:ext cx="1914072" cy="2105479"/>
              <a:chOff x="9415617" y="2376261"/>
              <a:chExt cx="1914072" cy="2105479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2012F40-347C-4A78-B1F4-90F53D3F76E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/>
              <p:nvPr userDrawn="1"/>
            </p:nvGrpSpPr>
            <p:grpSpPr>
              <a:xfrm>
                <a:off x="9415617" y="2376261"/>
                <a:ext cx="1914072" cy="2105479"/>
                <a:chOff x="8746030" y="2376261"/>
                <a:chExt cx="1914072" cy="2105479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196A69F6-874A-48E2-8996-A2EDC280271B}"/>
                    </a:ext>
                  </a:extLst>
                </p:cNvPr>
                <p:cNvSpPr/>
                <p:nvPr userDrawn="1"/>
              </p:nvSpPr>
              <p:spPr>
                <a:xfrm>
                  <a:off x="9163050" y="2676525"/>
                  <a:ext cx="1123950" cy="1127760"/>
                </a:xfrm>
                <a:prstGeom prst="rect">
                  <a:avLst/>
                </a:prstGeom>
                <a:gradFill flip="none" rotWithShape="1">
                  <a:gsLst>
                    <a:gs pos="74000">
                      <a:schemeClr val="bg2"/>
                    </a:gs>
                    <a:gs pos="100000">
                      <a:schemeClr val="accent6">
                        <a:lumMod val="72000"/>
                        <a:lumOff val="28000"/>
                      </a:schemeClr>
                    </a:gs>
                    <a:gs pos="60000">
                      <a:schemeClr val="bg1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/>
                </a:p>
              </p:txBody>
            </p:sp>
            <p:sp>
              <p:nvSpPr>
                <p:cNvPr id="23" name="Rectangle 11">
                  <a:extLst>
                    <a:ext uri="{FF2B5EF4-FFF2-40B4-BE49-F238E27FC236}">
                      <a16:creationId xmlns:a16="http://schemas.microsoft.com/office/drawing/2014/main" id="{0A2E6D62-5DBD-42B1-B26B-B79DB8DA6E81}"/>
                    </a:ext>
                  </a:extLst>
                </p:cNvPr>
                <p:cNvSpPr/>
                <p:nvPr userDrawn="1"/>
              </p:nvSpPr>
              <p:spPr>
                <a:xfrm>
                  <a:off x="8801100" y="3276600"/>
                  <a:ext cx="1790700" cy="1127760"/>
                </a:xfrm>
                <a:custGeom>
                  <a:avLst/>
                  <a:gdLst>
                    <a:gd name="connsiteX0" fmla="*/ 0 w 1790700"/>
                    <a:gd name="connsiteY0" fmla="*/ 0 h 1127760"/>
                    <a:gd name="connsiteX1" fmla="*/ 1790700 w 1790700"/>
                    <a:gd name="connsiteY1" fmla="*/ 0 h 1127760"/>
                    <a:gd name="connsiteX2" fmla="*/ 1790700 w 1790700"/>
                    <a:gd name="connsiteY2" fmla="*/ 1127760 h 1127760"/>
                    <a:gd name="connsiteX3" fmla="*/ 0 w 1790700"/>
                    <a:gd name="connsiteY3" fmla="*/ 1127760 h 1127760"/>
                    <a:gd name="connsiteX4" fmla="*/ 0 w 1790700"/>
                    <a:gd name="connsiteY4" fmla="*/ 0 h 1127760"/>
                    <a:gd name="connsiteX0" fmla="*/ 0 w 1790700"/>
                    <a:gd name="connsiteY0" fmla="*/ 7144 h 1134904"/>
                    <a:gd name="connsiteX1" fmla="*/ 1316831 w 1790700"/>
                    <a:gd name="connsiteY1" fmla="*/ 0 h 1134904"/>
                    <a:gd name="connsiteX2" fmla="*/ 1790700 w 1790700"/>
                    <a:gd name="connsiteY2" fmla="*/ 7144 h 1134904"/>
                    <a:gd name="connsiteX3" fmla="*/ 1790700 w 1790700"/>
                    <a:gd name="connsiteY3" fmla="*/ 1134904 h 1134904"/>
                    <a:gd name="connsiteX4" fmla="*/ 0 w 1790700"/>
                    <a:gd name="connsiteY4" fmla="*/ 1134904 h 1134904"/>
                    <a:gd name="connsiteX5" fmla="*/ 0 w 1790700"/>
                    <a:gd name="connsiteY5" fmla="*/ 7144 h 1134904"/>
                    <a:gd name="connsiteX0" fmla="*/ 0 w 1790700"/>
                    <a:gd name="connsiteY0" fmla="*/ 7144 h 1134904"/>
                    <a:gd name="connsiteX1" fmla="*/ 497681 w 1790700"/>
                    <a:gd name="connsiteY1" fmla="*/ 4763 h 1134904"/>
                    <a:gd name="connsiteX2" fmla="*/ 1316831 w 1790700"/>
                    <a:gd name="connsiteY2" fmla="*/ 0 h 1134904"/>
                    <a:gd name="connsiteX3" fmla="*/ 1790700 w 1790700"/>
                    <a:gd name="connsiteY3" fmla="*/ 7144 h 1134904"/>
                    <a:gd name="connsiteX4" fmla="*/ 1790700 w 1790700"/>
                    <a:gd name="connsiteY4" fmla="*/ 1134904 h 1134904"/>
                    <a:gd name="connsiteX5" fmla="*/ 0 w 1790700"/>
                    <a:gd name="connsiteY5" fmla="*/ 1134904 h 1134904"/>
                    <a:gd name="connsiteX6" fmla="*/ 0 w 1790700"/>
                    <a:gd name="connsiteY6" fmla="*/ 7144 h 1134904"/>
                    <a:gd name="connsiteX0" fmla="*/ 0 w 1790700"/>
                    <a:gd name="connsiteY0" fmla="*/ 7144 h 1134904"/>
                    <a:gd name="connsiteX1" fmla="*/ 628650 w 1790700"/>
                    <a:gd name="connsiteY1" fmla="*/ 542926 h 1134904"/>
                    <a:gd name="connsiteX2" fmla="*/ 1316831 w 1790700"/>
                    <a:gd name="connsiteY2" fmla="*/ 0 h 1134904"/>
                    <a:gd name="connsiteX3" fmla="*/ 1790700 w 1790700"/>
                    <a:gd name="connsiteY3" fmla="*/ 7144 h 1134904"/>
                    <a:gd name="connsiteX4" fmla="*/ 1790700 w 1790700"/>
                    <a:gd name="connsiteY4" fmla="*/ 1134904 h 1134904"/>
                    <a:gd name="connsiteX5" fmla="*/ 0 w 1790700"/>
                    <a:gd name="connsiteY5" fmla="*/ 1134904 h 1134904"/>
                    <a:gd name="connsiteX6" fmla="*/ 0 w 1790700"/>
                    <a:gd name="connsiteY6" fmla="*/ 7144 h 1134904"/>
                    <a:gd name="connsiteX0" fmla="*/ 0 w 1790700"/>
                    <a:gd name="connsiteY0" fmla="*/ 0 h 1127760"/>
                    <a:gd name="connsiteX1" fmla="*/ 628650 w 1790700"/>
                    <a:gd name="connsiteY1" fmla="*/ 535782 h 1127760"/>
                    <a:gd name="connsiteX2" fmla="*/ 1188244 w 1790700"/>
                    <a:gd name="connsiteY2" fmla="*/ 528638 h 1127760"/>
                    <a:gd name="connsiteX3" fmla="*/ 1790700 w 1790700"/>
                    <a:gd name="connsiteY3" fmla="*/ 0 h 1127760"/>
                    <a:gd name="connsiteX4" fmla="*/ 1790700 w 1790700"/>
                    <a:gd name="connsiteY4" fmla="*/ 1127760 h 1127760"/>
                    <a:gd name="connsiteX5" fmla="*/ 0 w 1790700"/>
                    <a:gd name="connsiteY5" fmla="*/ 1127760 h 1127760"/>
                    <a:gd name="connsiteX6" fmla="*/ 0 w 1790700"/>
                    <a:gd name="connsiteY6" fmla="*/ 0 h 1127760"/>
                    <a:gd name="connsiteX0" fmla="*/ 0 w 1790700"/>
                    <a:gd name="connsiteY0" fmla="*/ 0 h 1127760"/>
                    <a:gd name="connsiteX1" fmla="*/ 628650 w 1790700"/>
                    <a:gd name="connsiteY1" fmla="*/ 535782 h 1127760"/>
                    <a:gd name="connsiteX2" fmla="*/ 1188244 w 1790700"/>
                    <a:gd name="connsiteY2" fmla="*/ 528638 h 1127760"/>
                    <a:gd name="connsiteX3" fmla="*/ 1790700 w 1790700"/>
                    <a:gd name="connsiteY3" fmla="*/ 0 h 1127760"/>
                    <a:gd name="connsiteX4" fmla="*/ 1790700 w 1790700"/>
                    <a:gd name="connsiteY4" fmla="*/ 1127760 h 1127760"/>
                    <a:gd name="connsiteX5" fmla="*/ 0 w 1790700"/>
                    <a:gd name="connsiteY5" fmla="*/ 1127760 h 1127760"/>
                    <a:gd name="connsiteX6" fmla="*/ 0 w 1790700"/>
                    <a:gd name="connsiteY6" fmla="*/ 0 h 1127760"/>
                    <a:gd name="connsiteX0" fmla="*/ 0 w 1790700"/>
                    <a:gd name="connsiteY0" fmla="*/ 0 h 1127760"/>
                    <a:gd name="connsiteX1" fmla="*/ 628650 w 1790700"/>
                    <a:gd name="connsiteY1" fmla="*/ 535782 h 1127760"/>
                    <a:gd name="connsiteX2" fmla="*/ 1188244 w 1790700"/>
                    <a:gd name="connsiteY2" fmla="*/ 528638 h 1127760"/>
                    <a:gd name="connsiteX3" fmla="*/ 1790700 w 1790700"/>
                    <a:gd name="connsiteY3" fmla="*/ 0 h 1127760"/>
                    <a:gd name="connsiteX4" fmla="*/ 1790700 w 1790700"/>
                    <a:gd name="connsiteY4" fmla="*/ 1127760 h 1127760"/>
                    <a:gd name="connsiteX5" fmla="*/ 0 w 1790700"/>
                    <a:gd name="connsiteY5" fmla="*/ 1127760 h 1127760"/>
                    <a:gd name="connsiteX6" fmla="*/ 0 w 1790700"/>
                    <a:gd name="connsiteY6" fmla="*/ 0 h 1127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0700" h="1127760">
                      <a:moveTo>
                        <a:pt x="0" y="0"/>
                      </a:moveTo>
                      <a:lnTo>
                        <a:pt x="628650" y="535782"/>
                      </a:lnTo>
                      <a:cubicBezTo>
                        <a:pt x="731837" y="447676"/>
                        <a:pt x="937419" y="361950"/>
                        <a:pt x="1188244" y="528638"/>
                      </a:cubicBezTo>
                      <a:lnTo>
                        <a:pt x="1790700" y="0"/>
                      </a:lnTo>
                      <a:lnTo>
                        <a:pt x="1790700" y="1127760"/>
                      </a:lnTo>
                      <a:lnTo>
                        <a:pt x="0" y="11277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83000">
                      <a:srgbClr val="F3F4F4"/>
                    </a:gs>
                    <a:gs pos="100000">
                      <a:schemeClr val="bg2">
                        <a:lumMod val="78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9E3A751F-B165-4390-9088-A6C4DB3DFC99}"/>
                    </a:ext>
                  </a:extLst>
                </p:cNvPr>
                <p:cNvSpPr/>
                <p:nvPr/>
              </p:nvSpPr>
              <p:spPr>
                <a:xfrm>
                  <a:off x="8746030" y="2376261"/>
                  <a:ext cx="1914072" cy="2105479"/>
                </a:xfrm>
                <a:custGeom>
                  <a:avLst/>
                  <a:gdLst>
                    <a:gd name="connsiteX0" fmla="*/ 1770516 w 1914071"/>
                    <a:gd name="connsiteY0" fmla="*/ 1904501 h 2105478"/>
                    <a:gd name="connsiteX1" fmla="*/ 1291998 w 1914071"/>
                    <a:gd name="connsiteY1" fmla="*/ 1449909 h 2105478"/>
                    <a:gd name="connsiteX2" fmla="*/ 1770516 w 1914071"/>
                    <a:gd name="connsiteY2" fmla="*/ 995317 h 2105478"/>
                    <a:gd name="connsiteX3" fmla="*/ 1770516 w 1914071"/>
                    <a:gd name="connsiteY3" fmla="*/ 1904501 h 2105478"/>
                    <a:gd name="connsiteX4" fmla="*/ 220118 w 1914071"/>
                    <a:gd name="connsiteY4" fmla="*/ 1961924 h 2105478"/>
                    <a:gd name="connsiteX5" fmla="*/ 693851 w 1914071"/>
                    <a:gd name="connsiteY5" fmla="*/ 1514509 h 2105478"/>
                    <a:gd name="connsiteX6" fmla="*/ 727347 w 1914071"/>
                    <a:gd name="connsiteY6" fmla="*/ 1483406 h 2105478"/>
                    <a:gd name="connsiteX7" fmla="*/ 1189117 w 1914071"/>
                    <a:gd name="connsiteY7" fmla="*/ 1483406 h 2105478"/>
                    <a:gd name="connsiteX8" fmla="*/ 1222613 w 1914071"/>
                    <a:gd name="connsiteY8" fmla="*/ 1514509 h 2105478"/>
                    <a:gd name="connsiteX9" fmla="*/ 1693954 w 1914071"/>
                    <a:gd name="connsiteY9" fmla="*/ 1961924 h 2105478"/>
                    <a:gd name="connsiteX10" fmla="*/ 220118 w 1914071"/>
                    <a:gd name="connsiteY10" fmla="*/ 1961924 h 2105478"/>
                    <a:gd name="connsiteX11" fmla="*/ 143555 w 1914071"/>
                    <a:gd name="connsiteY11" fmla="*/ 992925 h 2105478"/>
                    <a:gd name="connsiteX12" fmla="*/ 622073 w 1914071"/>
                    <a:gd name="connsiteY12" fmla="*/ 1447517 h 2105478"/>
                    <a:gd name="connsiteX13" fmla="*/ 143555 w 1914071"/>
                    <a:gd name="connsiteY13" fmla="*/ 1902109 h 2105478"/>
                    <a:gd name="connsiteX14" fmla="*/ 143555 w 1914071"/>
                    <a:gd name="connsiteY14" fmla="*/ 992925 h 2105478"/>
                    <a:gd name="connsiteX15" fmla="*/ 478518 w 1914071"/>
                    <a:gd name="connsiteY15" fmla="*/ 382814 h 2105478"/>
                    <a:gd name="connsiteX16" fmla="*/ 1435554 w 1914071"/>
                    <a:gd name="connsiteY16" fmla="*/ 382814 h 2105478"/>
                    <a:gd name="connsiteX17" fmla="*/ 1435554 w 1914071"/>
                    <a:gd name="connsiteY17" fmla="*/ 1179547 h 2105478"/>
                    <a:gd name="connsiteX18" fmla="*/ 1220221 w 1914071"/>
                    <a:gd name="connsiteY18" fmla="*/ 1385309 h 2105478"/>
                    <a:gd name="connsiteX19" fmla="*/ 693851 w 1914071"/>
                    <a:gd name="connsiteY19" fmla="*/ 1385309 h 2105478"/>
                    <a:gd name="connsiteX20" fmla="*/ 478518 w 1914071"/>
                    <a:gd name="connsiteY20" fmla="*/ 1179547 h 2105478"/>
                    <a:gd name="connsiteX21" fmla="*/ 478518 w 1914071"/>
                    <a:gd name="connsiteY21" fmla="*/ 382814 h 2105478"/>
                    <a:gd name="connsiteX22" fmla="*/ 1579109 w 1914071"/>
                    <a:gd name="connsiteY22" fmla="*/ 447414 h 2105478"/>
                    <a:gd name="connsiteX23" fmla="*/ 1579109 w 1914071"/>
                    <a:gd name="connsiteY23" fmla="*/ 239259 h 2105478"/>
                    <a:gd name="connsiteX24" fmla="*/ 1244147 w 1914071"/>
                    <a:gd name="connsiteY24" fmla="*/ 239259 h 2105478"/>
                    <a:gd name="connsiteX25" fmla="*/ 957036 w 1914071"/>
                    <a:gd name="connsiteY25" fmla="*/ 0 h 2105478"/>
                    <a:gd name="connsiteX26" fmla="*/ 669925 w 1914071"/>
                    <a:gd name="connsiteY26" fmla="*/ 239259 h 2105478"/>
                    <a:gd name="connsiteX27" fmla="*/ 334963 w 1914071"/>
                    <a:gd name="connsiteY27" fmla="*/ 239259 h 2105478"/>
                    <a:gd name="connsiteX28" fmla="*/ 334963 w 1914071"/>
                    <a:gd name="connsiteY28" fmla="*/ 449807 h 2105478"/>
                    <a:gd name="connsiteX29" fmla="*/ 0 w 1914071"/>
                    <a:gd name="connsiteY29" fmla="*/ 768021 h 2105478"/>
                    <a:gd name="connsiteX30" fmla="*/ 0 w 1914071"/>
                    <a:gd name="connsiteY30" fmla="*/ 2105479 h 2105478"/>
                    <a:gd name="connsiteX31" fmla="*/ 1914072 w 1914071"/>
                    <a:gd name="connsiteY31" fmla="*/ 2105479 h 2105478"/>
                    <a:gd name="connsiteX32" fmla="*/ 1914072 w 1914071"/>
                    <a:gd name="connsiteY32" fmla="*/ 768021 h 2105478"/>
                    <a:gd name="connsiteX33" fmla="*/ 1579109 w 1914071"/>
                    <a:gd name="connsiteY33" fmla="*/ 447414 h 2105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14071" h="2105478">
                      <a:moveTo>
                        <a:pt x="1770516" y="1904501"/>
                      </a:moveTo>
                      <a:lnTo>
                        <a:pt x="1291998" y="1449909"/>
                      </a:lnTo>
                      <a:lnTo>
                        <a:pt x="1770516" y="995317"/>
                      </a:lnTo>
                      <a:lnTo>
                        <a:pt x="1770516" y="1904501"/>
                      </a:lnTo>
                      <a:close/>
                      <a:moveTo>
                        <a:pt x="220118" y="1961924"/>
                      </a:moveTo>
                      <a:lnTo>
                        <a:pt x="693851" y="1514509"/>
                      </a:lnTo>
                      <a:lnTo>
                        <a:pt x="727347" y="1483406"/>
                      </a:lnTo>
                      <a:cubicBezTo>
                        <a:pt x="856547" y="1361384"/>
                        <a:pt x="1059917" y="1361384"/>
                        <a:pt x="1189117" y="1483406"/>
                      </a:cubicBezTo>
                      <a:lnTo>
                        <a:pt x="1222613" y="1514509"/>
                      </a:lnTo>
                      <a:lnTo>
                        <a:pt x="1693954" y="1961924"/>
                      </a:lnTo>
                      <a:lnTo>
                        <a:pt x="220118" y="1961924"/>
                      </a:lnTo>
                      <a:close/>
                      <a:moveTo>
                        <a:pt x="143555" y="992925"/>
                      </a:moveTo>
                      <a:lnTo>
                        <a:pt x="622073" y="1447517"/>
                      </a:lnTo>
                      <a:lnTo>
                        <a:pt x="143555" y="1902109"/>
                      </a:lnTo>
                      <a:lnTo>
                        <a:pt x="143555" y="992925"/>
                      </a:lnTo>
                      <a:close/>
                      <a:moveTo>
                        <a:pt x="478518" y="382814"/>
                      </a:moveTo>
                      <a:lnTo>
                        <a:pt x="1435554" y="382814"/>
                      </a:lnTo>
                      <a:lnTo>
                        <a:pt x="1435554" y="1179547"/>
                      </a:lnTo>
                      <a:lnTo>
                        <a:pt x="1220221" y="1385309"/>
                      </a:lnTo>
                      <a:cubicBezTo>
                        <a:pt x="1064702" y="1265680"/>
                        <a:pt x="849369" y="1265680"/>
                        <a:pt x="693851" y="1385309"/>
                      </a:cubicBezTo>
                      <a:lnTo>
                        <a:pt x="478518" y="1179547"/>
                      </a:lnTo>
                      <a:lnTo>
                        <a:pt x="478518" y="382814"/>
                      </a:lnTo>
                      <a:close/>
                      <a:moveTo>
                        <a:pt x="1579109" y="447414"/>
                      </a:moveTo>
                      <a:lnTo>
                        <a:pt x="1579109" y="239259"/>
                      </a:lnTo>
                      <a:lnTo>
                        <a:pt x="1244147" y="239259"/>
                      </a:lnTo>
                      <a:lnTo>
                        <a:pt x="957036" y="0"/>
                      </a:lnTo>
                      <a:lnTo>
                        <a:pt x="669925" y="239259"/>
                      </a:lnTo>
                      <a:lnTo>
                        <a:pt x="334963" y="239259"/>
                      </a:lnTo>
                      <a:lnTo>
                        <a:pt x="334963" y="449807"/>
                      </a:lnTo>
                      <a:lnTo>
                        <a:pt x="0" y="768021"/>
                      </a:lnTo>
                      <a:lnTo>
                        <a:pt x="0" y="2105479"/>
                      </a:lnTo>
                      <a:lnTo>
                        <a:pt x="1914072" y="2105479"/>
                      </a:lnTo>
                      <a:lnTo>
                        <a:pt x="1914072" y="768021"/>
                      </a:lnTo>
                      <a:lnTo>
                        <a:pt x="1579109" y="447414"/>
                      </a:lnTo>
                      <a:close/>
                    </a:path>
                  </a:pathLst>
                </a:custGeom>
                <a:ln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C067AAA7-7990-4FF9-9F68-BEB0FD1DAD7E}"/>
                    </a:ext>
                  </a:extLst>
                </p:cNvPr>
                <p:cNvSpPr/>
                <p:nvPr/>
              </p:nvSpPr>
              <p:spPr>
                <a:xfrm>
                  <a:off x="9394391" y="2897845"/>
                  <a:ext cx="622073" cy="622073"/>
                </a:xfrm>
                <a:custGeom>
                  <a:avLst/>
                  <a:gdLst>
                    <a:gd name="connsiteX0" fmla="*/ 308675 w 622073"/>
                    <a:gd name="connsiteY0" fmla="*/ 394777 h 622073"/>
                    <a:gd name="connsiteX1" fmla="*/ 232112 w 622073"/>
                    <a:gd name="connsiteY1" fmla="*/ 318214 h 622073"/>
                    <a:gd name="connsiteX2" fmla="*/ 308675 w 622073"/>
                    <a:gd name="connsiteY2" fmla="*/ 241652 h 622073"/>
                    <a:gd name="connsiteX3" fmla="*/ 385237 w 622073"/>
                    <a:gd name="connsiteY3" fmla="*/ 318214 h 622073"/>
                    <a:gd name="connsiteX4" fmla="*/ 308675 w 622073"/>
                    <a:gd name="connsiteY4" fmla="*/ 394777 h 622073"/>
                    <a:gd name="connsiteX5" fmla="*/ 308675 w 622073"/>
                    <a:gd name="connsiteY5" fmla="*/ 626859 h 622073"/>
                    <a:gd name="connsiteX6" fmla="*/ 464193 w 622073"/>
                    <a:gd name="connsiteY6" fmla="*/ 588577 h 622073"/>
                    <a:gd name="connsiteX7" fmla="*/ 480941 w 622073"/>
                    <a:gd name="connsiteY7" fmla="*/ 533547 h 622073"/>
                    <a:gd name="connsiteX8" fmla="*/ 425912 w 622073"/>
                    <a:gd name="connsiteY8" fmla="*/ 516799 h 622073"/>
                    <a:gd name="connsiteX9" fmla="*/ 308675 w 622073"/>
                    <a:gd name="connsiteY9" fmla="*/ 545510 h 622073"/>
                    <a:gd name="connsiteX10" fmla="*/ 78986 w 622073"/>
                    <a:gd name="connsiteY10" fmla="*/ 313429 h 622073"/>
                    <a:gd name="connsiteX11" fmla="*/ 311067 w 622073"/>
                    <a:gd name="connsiteY11" fmla="*/ 81348 h 622073"/>
                    <a:gd name="connsiteX12" fmla="*/ 543148 w 622073"/>
                    <a:gd name="connsiteY12" fmla="*/ 313429 h 622073"/>
                    <a:gd name="connsiteX13" fmla="*/ 543148 w 622073"/>
                    <a:gd name="connsiteY13" fmla="*/ 389992 h 622073"/>
                    <a:gd name="connsiteX14" fmla="*/ 466585 w 622073"/>
                    <a:gd name="connsiteY14" fmla="*/ 313429 h 622073"/>
                    <a:gd name="connsiteX15" fmla="*/ 339778 w 622073"/>
                    <a:gd name="connsiteY15" fmla="*/ 157911 h 622073"/>
                    <a:gd name="connsiteX16" fmla="*/ 165119 w 622073"/>
                    <a:gd name="connsiteY16" fmla="*/ 253615 h 622073"/>
                    <a:gd name="connsiteX17" fmla="*/ 229719 w 622073"/>
                    <a:gd name="connsiteY17" fmla="*/ 442629 h 622073"/>
                    <a:gd name="connsiteX18" fmla="*/ 428304 w 622073"/>
                    <a:gd name="connsiteY18" fmla="*/ 411525 h 622073"/>
                    <a:gd name="connsiteX19" fmla="*/ 545541 w 622073"/>
                    <a:gd name="connsiteY19" fmla="*/ 464162 h 622073"/>
                    <a:gd name="connsiteX20" fmla="*/ 622104 w 622073"/>
                    <a:gd name="connsiteY20" fmla="*/ 387600 h 622073"/>
                    <a:gd name="connsiteX21" fmla="*/ 622104 w 622073"/>
                    <a:gd name="connsiteY21" fmla="*/ 311037 h 622073"/>
                    <a:gd name="connsiteX22" fmla="*/ 311067 w 622073"/>
                    <a:gd name="connsiteY22" fmla="*/ 0 h 622073"/>
                    <a:gd name="connsiteX23" fmla="*/ 30 w 622073"/>
                    <a:gd name="connsiteY23" fmla="*/ 311037 h 622073"/>
                    <a:gd name="connsiteX24" fmla="*/ 308675 w 622073"/>
                    <a:gd name="connsiteY24" fmla="*/ 626859 h 622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622073" h="622073">
                      <a:moveTo>
                        <a:pt x="308675" y="394777"/>
                      </a:moveTo>
                      <a:cubicBezTo>
                        <a:pt x="265608" y="394777"/>
                        <a:pt x="232112" y="358888"/>
                        <a:pt x="232112" y="318214"/>
                      </a:cubicBezTo>
                      <a:cubicBezTo>
                        <a:pt x="232112" y="275148"/>
                        <a:pt x="268001" y="241652"/>
                        <a:pt x="308675" y="241652"/>
                      </a:cubicBezTo>
                      <a:cubicBezTo>
                        <a:pt x="351741" y="241652"/>
                        <a:pt x="385237" y="275148"/>
                        <a:pt x="385237" y="318214"/>
                      </a:cubicBezTo>
                      <a:cubicBezTo>
                        <a:pt x="385237" y="361281"/>
                        <a:pt x="351741" y="394777"/>
                        <a:pt x="308675" y="394777"/>
                      </a:cubicBezTo>
                      <a:close/>
                      <a:moveTo>
                        <a:pt x="308675" y="626859"/>
                      </a:moveTo>
                      <a:cubicBezTo>
                        <a:pt x="363704" y="626859"/>
                        <a:pt x="416341" y="612503"/>
                        <a:pt x="464193" y="588577"/>
                      </a:cubicBezTo>
                      <a:cubicBezTo>
                        <a:pt x="483334" y="576614"/>
                        <a:pt x="490511" y="552688"/>
                        <a:pt x="480941" y="533547"/>
                      </a:cubicBezTo>
                      <a:cubicBezTo>
                        <a:pt x="468978" y="514407"/>
                        <a:pt x="445052" y="507229"/>
                        <a:pt x="425912" y="516799"/>
                      </a:cubicBezTo>
                      <a:cubicBezTo>
                        <a:pt x="390023" y="535940"/>
                        <a:pt x="349349" y="545510"/>
                        <a:pt x="308675" y="545510"/>
                      </a:cubicBezTo>
                      <a:cubicBezTo>
                        <a:pt x="181867" y="545510"/>
                        <a:pt x="76593" y="440237"/>
                        <a:pt x="78986" y="313429"/>
                      </a:cubicBezTo>
                      <a:cubicBezTo>
                        <a:pt x="78986" y="186622"/>
                        <a:pt x="184260" y="81348"/>
                        <a:pt x="311067" y="81348"/>
                      </a:cubicBezTo>
                      <a:cubicBezTo>
                        <a:pt x="437874" y="81348"/>
                        <a:pt x="543148" y="184229"/>
                        <a:pt x="543148" y="313429"/>
                      </a:cubicBezTo>
                      <a:lnTo>
                        <a:pt x="543148" y="389992"/>
                      </a:lnTo>
                      <a:cubicBezTo>
                        <a:pt x="500082" y="389992"/>
                        <a:pt x="466585" y="356496"/>
                        <a:pt x="466585" y="313429"/>
                      </a:cubicBezTo>
                      <a:cubicBezTo>
                        <a:pt x="466585" y="236866"/>
                        <a:pt x="413949" y="172266"/>
                        <a:pt x="339778" y="157911"/>
                      </a:cubicBezTo>
                      <a:cubicBezTo>
                        <a:pt x="265608" y="143555"/>
                        <a:pt x="191438" y="184229"/>
                        <a:pt x="165119" y="253615"/>
                      </a:cubicBezTo>
                      <a:cubicBezTo>
                        <a:pt x="138801" y="323000"/>
                        <a:pt x="165119" y="404348"/>
                        <a:pt x="229719" y="442629"/>
                      </a:cubicBezTo>
                      <a:cubicBezTo>
                        <a:pt x="294319" y="480911"/>
                        <a:pt x="378060" y="468948"/>
                        <a:pt x="428304" y="411525"/>
                      </a:cubicBezTo>
                      <a:cubicBezTo>
                        <a:pt x="457015" y="445022"/>
                        <a:pt x="500082" y="464162"/>
                        <a:pt x="545541" y="464162"/>
                      </a:cubicBezTo>
                      <a:cubicBezTo>
                        <a:pt x="588608" y="464162"/>
                        <a:pt x="622104" y="430666"/>
                        <a:pt x="622104" y="387600"/>
                      </a:cubicBezTo>
                      <a:lnTo>
                        <a:pt x="622104" y="311037"/>
                      </a:lnTo>
                      <a:cubicBezTo>
                        <a:pt x="622104" y="138770"/>
                        <a:pt x="483334" y="0"/>
                        <a:pt x="311067" y="0"/>
                      </a:cubicBezTo>
                      <a:cubicBezTo>
                        <a:pt x="138801" y="0"/>
                        <a:pt x="30" y="138770"/>
                        <a:pt x="30" y="311037"/>
                      </a:cubicBezTo>
                      <a:cubicBezTo>
                        <a:pt x="-2362" y="485696"/>
                        <a:pt x="136408" y="624466"/>
                        <a:pt x="308675" y="626859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9" name="Isosceles Triangle 18">
                <a:extLst>
                  <a:ext uri="{FF2B5EF4-FFF2-40B4-BE49-F238E27FC236}">
                    <a16:creationId xmlns:a16="http://schemas.microsoft.com/office/drawing/2014/main" id="{9ED5B59D-C0E5-4254-A856-D2DFC945E0D6}"/>
                  </a:ext>
                </a:extLst>
              </p:cNvPr>
              <p:cNvSpPr/>
              <p:nvPr userDrawn="1"/>
            </p:nvSpPr>
            <p:spPr>
              <a:xfrm rot="16200000">
                <a:off x="9339776" y="2983647"/>
                <a:ext cx="547841" cy="286020"/>
              </a:xfrm>
              <a:prstGeom prst="triangle">
                <a:avLst/>
              </a:prstGeom>
              <a:solidFill>
                <a:schemeClr val="accent1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7F8EF668-5004-45C8-8CED-8731C383E589}"/>
                  </a:ext>
                </a:extLst>
              </p:cNvPr>
              <p:cNvSpPr/>
              <p:nvPr userDrawn="1"/>
            </p:nvSpPr>
            <p:spPr>
              <a:xfrm rot="5400000" flipH="1">
                <a:off x="10853846" y="2983647"/>
                <a:ext cx="547841" cy="286020"/>
              </a:xfrm>
              <a:prstGeom prst="triangle">
                <a:avLst/>
              </a:prstGeom>
              <a:solidFill>
                <a:schemeClr val="accent1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B2E7F058-F86C-4EFD-A3CC-53CAD7B10257}"/>
                  </a:ext>
                </a:extLst>
              </p:cNvPr>
              <p:cNvSpPr/>
              <p:nvPr userDrawn="1"/>
            </p:nvSpPr>
            <p:spPr>
              <a:xfrm flipH="1">
                <a:off x="10124928" y="2418638"/>
                <a:ext cx="495446" cy="194840"/>
              </a:xfrm>
              <a:prstGeom prst="triangle">
                <a:avLst/>
              </a:prstGeom>
              <a:solidFill>
                <a:schemeClr val="accent1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222291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D787F-94F4-4856-809E-ECE6B5EA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085CB-ADB7-4A30-A2EF-A70A1FA41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4C4AD-0DA8-4482-98C3-7035B2B2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6393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5F947-CE06-4D82-A346-55E10B40C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8DD9-6CF2-49DD-AA4E-5664C110D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3619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B51AE-AFCD-4416-A018-50A875324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F9A9E3-2089-4086-9556-C412056EE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286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B4535-1EE6-4F3B-8594-E72D8F8E0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17851"/>
            <a:ext cx="3932237" cy="2743200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74320" rIns="274320" anchor="ctr">
            <a:normAutofit/>
          </a:bodyPr>
          <a:lstStyle>
            <a:lvl1pPr marL="0" indent="0">
              <a:buNone/>
              <a:defRPr sz="2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921AA-8D3D-496B-ADD0-076168BD6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anchor="ctr"/>
          <a:lstStyle>
            <a:lvl1pPr>
              <a:defRPr sz="3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E34D2E-BABE-4FE6-B514-650BE3B0C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2477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3F8D0-F179-447C-AEBB-A4ABC4F5A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7395" y="6470500"/>
            <a:ext cx="470670" cy="212900"/>
          </a:xfrm>
        </p:spPr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FD4A13-BC7F-4E53-8C94-B2E5F7E73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286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6D1EA-229C-4F68-9F8B-E91D5497A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17851"/>
            <a:ext cx="3932237" cy="2743200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74320" rIns="274320" anchor="ctr">
            <a:normAutofit/>
          </a:bodyPr>
          <a:lstStyle>
            <a:lvl1pPr marL="0" indent="0">
              <a:buNone/>
              <a:defRPr sz="2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F45F66-2234-4460-8FB1-D8D1DFEC060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457201"/>
            <a:ext cx="6172200" cy="5403850"/>
          </a:xfrm>
          <a:solidFill>
            <a:schemeClr val="bg2"/>
          </a:solidFill>
        </p:spPr>
        <p:txBody>
          <a:bodyPr tIns="182880" bIns="182880" anchor="t">
            <a:normAutofit/>
          </a:bodyPr>
          <a:lstStyle>
            <a:lvl1pPr marL="0" indent="0" algn="ctr">
              <a:buNone/>
              <a:defRPr sz="28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5596F8-33F6-498A-94D8-BE4B19628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9467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2ED9B-89A9-4C6F-9890-6AA52851A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91138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7A1AED-C981-43D8-AED5-DAD890471D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Heading for a Speaker/Presenter/Moderator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722F5A2-B1A0-4139-98DC-82CF8C51E62E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1017588" y="1918280"/>
            <a:ext cx="2513012" cy="2513012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12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6700" y="1473201"/>
            <a:ext cx="7823200" cy="3403170"/>
          </a:xfrm>
        </p:spPr>
        <p:txBody>
          <a:bodyPr anchor="ctr"/>
          <a:lstStyle>
            <a:lvl1pPr marL="0" indent="0">
              <a:buNone/>
              <a:defRPr sz="3200" b="1">
                <a:latin typeface="+mj-lt"/>
              </a:defRPr>
            </a:lvl1pPr>
            <a:lvl2pPr marL="457200" indent="0">
              <a:buNone/>
              <a:defRPr i="1">
                <a:solidFill>
                  <a:schemeClr val="accent1"/>
                </a:solidFill>
              </a:defRPr>
            </a:lvl2pPr>
            <a:lvl3pPr marL="457200" indent="0">
              <a:buNone/>
              <a:defRPr sz="24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20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20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86874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77B377-C03C-4A08-B794-F24AAE6B11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Heading for Two Speakers/Presenters/Moderators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722F5A2-B1A0-4139-98DC-82CF8C51E62E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1843651" y="1333072"/>
            <a:ext cx="2007028" cy="2007028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90000"/>
              </a:lnSpc>
              <a:buNone/>
              <a:defRPr sz="11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36278" y="1173964"/>
            <a:ext cx="6299200" cy="2325244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i="1">
                <a:solidFill>
                  <a:schemeClr val="accent1"/>
                </a:solidFill>
              </a:defRPr>
            </a:lvl2pPr>
            <a:lvl3pPr marL="457200" indent="0">
              <a:buNone/>
              <a:defRPr sz="20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00B5453-0C46-40AD-A111-35B281A100C5}"/>
              </a:ext>
            </a:extLst>
          </p:cNvPr>
          <p:cNvSpPr>
            <a:spLocks noGrp="1" noChangeAspect="1"/>
          </p:cNvSpPr>
          <p:nvPr>
            <p:ph type="pic" idx="12" hasCustomPrompt="1"/>
          </p:nvPr>
        </p:nvSpPr>
        <p:spPr>
          <a:xfrm>
            <a:off x="1843651" y="3843756"/>
            <a:ext cx="2007028" cy="2007028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90000"/>
              </a:lnSpc>
              <a:buNone/>
              <a:defRPr sz="11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10949FC-4B14-4C00-9BF4-F6D85563D9C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36278" y="3684648"/>
            <a:ext cx="6299200" cy="2325244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i="1">
                <a:solidFill>
                  <a:schemeClr val="accent1"/>
                </a:solidFill>
              </a:defRPr>
            </a:lvl2pPr>
            <a:lvl3pPr marL="457200" indent="0">
              <a:buNone/>
              <a:defRPr sz="20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381373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4EBE89-8E9C-4C1C-9D78-F0A5E571AC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Heading for Three Speakers/Presenters/Moderators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62499230-AF7C-4238-888E-89903AC4656A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1297940" y="1213191"/>
            <a:ext cx="1645920" cy="164592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90000"/>
              </a:lnSpc>
              <a:buNone/>
              <a:defRPr sz="10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1C1DECE-EFC7-43BE-B4CC-28B6AE7BA83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5300" y="3322494"/>
            <a:ext cx="3474720" cy="2671906"/>
          </a:xfrm>
        </p:spPr>
        <p:txBody>
          <a:bodyPr anchor="t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19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19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E82EA4F1-6461-4661-A20B-CEA08809C005}"/>
              </a:ext>
            </a:extLst>
          </p:cNvPr>
          <p:cNvSpPr>
            <a:spLocks noGrp="1" noChangeAspect="1"/>
          </p:cNvSpPr>
          <p:nvPr>
            <p:ph type="pic" idx="12" hasCustomPrompt="1"/>
          </p:nvPr>
        </p:nvSpPr>
        <p:spPr>
          <a:xfrm>
            <a:off x="5273040" y="1213191"/>
            <a:ext cx="1645920" cy="164592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90000"/>
              </a:lnSpc>
              <a:buNone/>
              <a:defRPr sz="10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140E9AA1-7C6D-470B-9267-AD5E31695A1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70400" y="3322494"/>
            <a:ext cx="3474720" cy="2671906"/>
          </a:xfrm>
        </p:spPr>
        <p:txBody>
          <a:bodyPr anchor="t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19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19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072B9F31-4BEE-4EAB-AAEA-0F01E168B628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9248140" y="1213191"/>
            <a:ext cx="1645920" cy="164592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90000"/>
              </a:lnSpc>
              <a:buNone/>
              <a:defRPr sz="10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F44B3AC4-6946-45D2-81B0-3D52E9F2E17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445500" y="3322494"/>
            <a:ext cx="3474720" cy="2671906"/>
          </a:xfrm>
        </p:spPr>
        <p:txBody>
          <a:bodyPr anchor="t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19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19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AC492D77-2FB7-4259-BCA3-36CE01D4AC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379373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A224A-09BA-49FB-A449-9C717AFDB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17D40D-4407-450D-B271-D32A435C66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79690"/>
            <a:ext cx="10515600" cy="2852737"/>
          </a:xfrm>
        </p:spPr>
        <p:txBody>
          <a:bodyPr anchor="ctr"/>
          <a:lstStyle>
            <a:lvl1pPr>
              <a:lnSpc>
                <a:spcPct val="100000"/>
              </a:lnSpc>
              <a:defRPr sz="6000" cap="none" baseline="0">
                <a:latin typeface="+mn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EAB39-A7F5-4FAC-83F2-1FD6FAD15D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Section Subtitle.  Delete this block if it is not needed.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74154-E396-4928-9070-CA935F85F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91E4622-2830-4206-B0E5-D0B2A40469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4213849"/>
            <a:ext cx="121920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A2F7917-C691-4D9B-AE79-977F581C28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 rot="10800000">
            <a:off x="0" y="976931"/>
            <a:ext cx="121920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17472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0E853-00A9-42E1-A9B3-58F89D9CF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2D4F0-5B12-4045-BE83-975415306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6706A-8C82-4371-85E8-D4D2991C42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2100" y="1104900"/>
            <a:ext cx="5669280" cy="50720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372CE-B14F-4B62-BD80-73C985AE6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785" y="1104900"/>
            <a:ext cx="5669280" cy="50720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DE2D0-4C52-49F6-BD46-5B6BBBB8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5813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1ACFB5-F41D-436F-B367-2FC8808E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A471A-9A18-4EE0-B57F-A090E3ADC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0F2A6-D5AB-4C14-90C9-8895E8CA7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099" y="1057241"/>
            <a:ext cx="5669280" cy="823912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accent1"/>
            </a:solidFill>
            <a:miter lim="800000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82880" tIns="0" rIns="182880" bIns="0" anchor="ctr">
            <a:norm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effectLst>
                  <a:outerShdw blurRad="76200" dist="25400" dir="8100000" algn="tr" rotWithShape="0">
                    <a:prstClr val="black">
                      <a:alpha val="20000"/>
                    </a:prstClr>
                  </a:outerShdw>
                </a:effectLst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8D8408-50F4-4CA2-AE40-DF8751F54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2099" y="1936346"/>
            <a:ext cx="5669280" cy="42533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552415-DD22-4066-883F-590F1994DE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0620" y="1057241"/>
            <a:ext cx="5669280" cy="823912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accent1"/>
            </a:solidFill>
            <a:miter lim="800000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82880" tIns="0" rIns="182880" bIns="0" anchor="ctr">
            <a:norm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effectLst>
                  <a:outerShdw blurRad="76200" dist="25400" dir="8100000" algn="tr" rotWithShape="0">
                    <a:prstClr val="black">
                      <a:alpha val="20000"/>
                    </a:prstClr>
                  </a:outerShdw>
                </a:effectLst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CEE4EF-3C6C-4F17-A9C6-6F8F6FD090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30620" y="1936346"/>
            <a:ext cx="5669280" cy="42533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3F55F5-4FCB-4550-B37C-FEDEC1CEC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8971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7AD6F2-FB82-4A61-AF24-9F663AD2F5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Agenda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028708"/>
            <a:ext cx="11607800" cy="4952555"/>
          </a:xfrm>
        </p:spPr>
        <p:txBody>
          <a:bodyPr/>
          <a:lstStyle>
            <a:lvl1pPr marL="548640" indent="-548640">
              <a:buSzPct val="120000"/>
              <a:buFont typeface="+mj-lt"/>
              <a:buAutoNum type="arabicPeriod"/>
              <a:defRPr/>
            </a:lvl1pPr>
            <a:lvl2pPr marL="914400">
              <a:defRPr/>
            </a:lvl2pPr>
            <a:lvl3pPr marL="1234440"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713328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A - Iowa">
            <a:extLst>
              <a:ext uri="{FF2B5EF4-FFF2-40B4-BE49-F238E27FC236}">
                <a16:creationId xmlns:a16="http://schemas.microsoft.com/office/drawing/2014/main" id="{7E519EC3-B875-488A-84FE-7C98D1FB88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365560" y="6403524"/>
            <a:ext cx="534340" cy="346853"/>
          </a:xfrm>
          <a:custGeom>
            <a:avLst/>
            <a:gdLst>
              <a:gd name="connsiteX0" fmla="*/ 459925 w 562369"/>
              <a:gd name="connsiteY0" fmla="*/ 0 h 365047"/>
              <a:gd name="connsiteX1" fmla="*/ 323377 w 562369"/>
              <a:gd name="connsiteY1" fmla="*/ 7104 h 365047"/>
              <a:gd name="connsiteX2" fmla="*/ 322983 w 562369"/>
              <a:gd name="connsiteY2" fmla="*/ 7104 h 365047"/>
              <a:gd name="connsiteX3" fmla="*/ 99318 w 562369"/>
              <a:gd name="connsiteY3" fmla="*/ 13813 h 365047"/>
              <a:gd name="connsiteX4" fmla="*/ 98923 w 562369"/>
              <a:gd name="connsiteY4" fmla="*/ 13813 h 365047"/>
              <a:gd name="connsiteX5" fmla="*/ 9733 w 562369"/>
              <a:gd name="connsiteY5" fmla="*/ 14602 h 365047"/>
              <a:gd name="connsiteX6" fmla="*/ 9240 w 562369"/>
              <a:gd name="connsiteY6" fmla="*/ 14602 h 365047"/>
              <a:gd name="connsiteX7" fmla="*/ 2137 w 562369"/>
              <a:gd name="connsiteY7" fmla="*/ 14602 h 365047"/>
              <a:gd name="connsiteX8" fmla="*/ 2728 w 562369"/>
              <a:gd name="connsiteY8" fmla="*/ 17167 h 365047"/>
              <a:gd name="connsiteX9" fmla="*/ 4406 w 562369"/>
              <a:gd name="connsiteY9" fmla="*/ 19930 h 365047"/>
              <a:gd name="connsiteX10" fmla="*/ 6675 w 562369"/>
              <a:gd name="connsiteY10" fmla="*/ 34729 h 365047"/>
              <a:gd name="connsiteX11" fmla="*/ 4110 w 562369"/>
              <a:gd name="connsiteY11" fmla="*/ 38577 h 365047"/>
              <a:gd name="connsiteX12" fmla="*/ 7760 w 562369"/>
              <a:gd name="connsiteY12" fmla="*/ 43806 h 365047"/>
              <a:gd name="connsiteX13" fmla="*/ 13285 w 562369"/>
              <a:gd name="connsiteY13" fmla="*/ 50317 h 365047"/>
              <a:gd name="connsiteX14" fmla="*/ 13384 w 562369"/>
              <a:gd name="connsiteY14" fmla="*/ 50811 h 365047"/>
              <a:gd name="connsiteX15" fmla="*/ 13483 w 562369"/>
              <a:gd name="connsiteY15" fmla="*/ 51107 h 365047"/>
              <a:gd name="connsiteX16" fmla="*/ 9141 w 562369"/>
              <a:gd name="connsiteY16" fmla="*/ 67188 h 365047"/>
              <a:gd name="connsiteX17" fmla="*/ 8845 w 562369"/>
              <a:gd name="connsiteY17" fmla="*/ 67287 h 365047"/>
              <a:gd name="connsiteX18" fmla="*/ 8845 w 562369"/>
              <a:gd name="connsiteY18" fmla="*/ 67386 h 365047"/>
              <a:gd name="connsiteX19" fmla="*/ 8648 w 562369"/>
              <a:gd name="connsiteY19" fmla="*/ 70642 h 365047"/>
              <a:gd name="connsiteX20" fmla="*/ 1249 w 562369"/>
              <a:gd name="connsiteY20" fmla="*/ 93728 h 365047"/>
              <a:gd name="connsiteX21" fmla="*/ 3715 w 562369"/>
              <a:gd name="connsiteY21" fmla="*/ 105568 h 365047"/>
              <a:gd name="connsiteX22" fmla="*/ 3715 w 562369"/>
              <a:gd name="connsiteY22" fmla="*/ 105568 h 365047"/>
              <a:gd name="connsiteX23" fmla="*/ 3715 w 562369"/>
              <a:gd name="connsiteY23" fmla="*/ 105568 h 365047"/>
              <a:gd name="connsiteX24" fmla="*/ 11707 w 562369"/>
              <a:gd name="connsiteY24" fmla="*/ 125300 h 365047"/>
              <a:gd name="connsiteX25" fmla="*/ 15456 w 562369"/>
              <a:gd name="connsiteY25" fmla="*/ 126089 h 365047"/>
              <a:gd name="connsiteX26" fmla="*/ 19402 w 562369"/>
              <a:gd name="connsiteY26" fmla="*/ 130825 h 365047"/>
              <a:gd name="connsiteX27" fmla="*/ 19205 w 562369"/>
              <a:gd name="connsiteY27" fmla="*/ 143256 h 365047"/>
              <a:gd name="connsiteX28" fmla="*/ 22757 w 562369"/>
              <a:gd name="connsiteY28" fmla="*/ 151347 h 365047"/>
              <a:gd name="connsiteX29" fmla="*/ 24829 w 562369"/>
              <a:gd name="connsiteY29" fmla="*/ 166540 h 365047"/>
              <a:gd name="connsiteX30" fmla="*/ 24829 w 562369"/>
              <a:gd name="connsiteY30" fmla="*/ 166540 h 365047"/>
              <a:gd name="connsiteX31" fmla="*/ 31636 w 562369"/>
              <a:gd name="connsiteY31" fmla="*/ 181438 h 365047"/>
              <a:gd name="connsiteX32" fmla="*/ 41404 w 562369"/>
              <a:gd name="connsiteY32" fmla="*/ 194067 h 365047"/>
              <a:gd name="connsiteX33" fmla="*/ 42390 w 562369"/>
              <a:gd name="connsiteY33" fmla="*/ 197323 h 365047"/>
              <a:gd name="connsiteX34" fmla="*/ 42390 w 562369"/>
              <a:gd name="connsiteY34" fmla="*/ 203834 h 365047"/>
              <a:gd name="connsiteX35" fmla="*/ 44659 w 562369"/>
              <a:gd name="connsiteY35" fmla="*/ 207978 h 365047"/>
              <a:gd name="connsiteX36" fmla="*/ 47521 w 562369"/>
              <a:gd name="connsiteY36" fmla="*/ 228006 h 365047"/>
              <a:gd name="connsiteX37" fmla="*/ 48211 w 562369"/>
              <a:gd name="connsiteY37" fmla="*/ 237873 h 365047"/>
              <a:gd name="connsiteX38" fmla="*/ 48902 w 562369"/>
              <a:gd name="connsiteY38" fmla="*/ 241227 h 365047"/>
              <a:gd name="connsiteX39" fmla="*/ 50875 w 562369"/>
              <a:gd name="connsiteY39" fmla="*/ 241227 h 365047"/>
              <a:gd name="connsiteX40" fmla="*/ 55808 w 562369"/>
              <a:gd name="connsiteY40" fmla="*/ 246160 h 365047"/>
              <a:gd name="connsiteX41" fmla="*/ 55808 w 562369"/>
              <a:gd name="connsiteY41" fmla="*/ 246259 h 365047"/>
              <a:gd name="connsiteX42" fmla="*/ 55808 w 562369"/>
              <a:gd name="connsiteY42" fmla="*/ 250600 h 365047"/>
              <a:gd name="connsiteX43" fmla="*/ 60544 w 562369"/>
              <a:gd name="connsiteY43" fmla="*/ 252968 h 365047"/>
              <a:gd name="connsiteX44" fmla="*/ 63109 w 562369"/>
              <a:gd name="connsiteY44" fmla="*/ 258394 h 365047"/>
              <a:gd name="connsiteX45" fmla="*/ 62221 w 562369"/>
              <a:gd name="connsiteY45" fmla="*/ 262834 h 365047"/>
              <a:gd name="connsiteX46" fmla="*/ 61728 w 562369"/>
              <a:gd name="connsiteY46" fmla="*/ 265202 h 365047"/>
              <a:gd name="connsiteX47" fmla="*/ 63010 w 562369"/>
              <a:gd name="connsiteY47" fmla="*/ 267175 h 365047"/>
              <a:gd name="connsiteX48" fmla="*/ 63010 w 562369"/>
              <a:gd name="connsiteY48" fmla="*/ 267175 h 365047"/>
              <a:gd name="connsiteX49" fmla="*/ 65477 w 562369"/>
              <a:gd name="connsiteY49" fmla="*/ 271121 h 365047"/>
              <a:gd name="connsiteX50" fmla="*/ 65970 w 562369"/>
              <a:gd name="connsiteY50" fmla="*/ 275068 h 365047"/>
              <a:gd name="connsiteX51" fmla="*/ 65970 w 562369"/>
              <a:gd name="connsiteY51" fmla="*/ 275068 h 365047"/>
              <a:gd name="connsiteX52" fmla="*/ 64885 w 562369"/>
              <a:gd name="connsiteY52" fmla="*/ 278620 h 365047"/>
              <a:gd name="connsiteX53" fmla="*/ 64786 w 562369"/>
              <a:gd name="connsiteY53" fmla="*/ 279014 h 365047"/>
              <a:gd name="connsiteX54" fmla="*/ 63898 w 562369"/>
              <a:gd name="connsiteY54" fmla="*/ 281777 h 365047"/>
              <a:gd name="connsiteX55" fmla="*/ 65773 w 562369"/>
              <a:gd name="connsiteY55" fmla="*/ 283947 h 365047"/>
              <a:gd name="connsiteX56" fmla="*/ 65970 w 562369"/>
              <a:gd name="connsiteY56" fmla="*/ 284145 h 365047"/>
              <a:gd name="connsiteX57" fmla="*/ 68831 w 562369"/>
              <a:gd name="connsiteY57" fmla="*/ 287697 h 365047"/>
              <a:gd name="connsiteX58" fmla="*/ 69917 w 562369"/>
              <a:gd name="connsiteY58" fmla="*/ 291248 h 365047"/>
              <a:gd name="connsiteX59" fmla="*/ 69917 w 562369"/>
              <a:gd name="connsiteY59" fmla="*/ 291248 h 365047"/>
              <a:gd name="connsiteX60" fmla="*/ 68634 w 562369"/>
              <a:gd name="connsiteY60" fmla="*/ 304864 h 365047"/>
              <a:gd name="connsiteX61" fmla="*/ 68831 w 562369"/>
              <a:gd name="connsiteY61" fmla="*/ 309007 h 365047"/>
              <a:gd name="connsiteX62" fmla="*/ 69719 w 562369"/>
              <a:gd name="connsiteY62" fmla="*/ 345907 h 365047"/>
              <a:gd name="connsiteX63" fmla="*/ 70805 w 562369"/>
              <a:gd name="connsiteY63" fmla="*/ 346696 h 365047"/>
              <a:gd name="connsiteX64" fmla="*/ 75343 w 562369"/>
              <a:gd name="connsiteY64" fmla="*/ 350445 h 365047"/>
              <a:gd name="connsiteX65" fmla="*/ 77612 w 562369"/>
              <a:gd name="connsiteY65" fmla="*/ 355872 h 365047"/>
              <a:gd name="connsiteX66" fmla="*/ 77612 w 562369"/>
              <a:gd name="connsiteY66" fmla="*/ 355970 h 365047"/>
              <a:gd name="connsiteX67" fmla="*/ 81361 w 562369"/>
              <a:gd name="connsiteY67" fmla="*/ 355970 h 365047"/>
              <a:gd name="connsiteX68" fmla="*/ 81361 w 562369"/>
              <a:gd name="connsiteY68" fmla="*/ 355970 h 365047"/>
              <a:gd name="connsiteX69" fmla="*/ 81953 w 562369"/>
              <a:gd name="connsiteY69" fmla="*/ 355970 h 365047"/>
              <a:gd name="connsiteX70" fmla="*/ 351792 w 562369"/>
              <a:gd name="connsiteY70" fmla="*/ 348965 h 365047"/>
              <a:gd name="connsiteX71" fmla="*/ 403786 w 562369"/>
              <a:gd name="connsiteY71" fmla="*/ 344920 h 365047"/>
              <a:gd name="connsiteX72" fmla="*/ 437923 w 562369"/>
              <a:gd name="connsiteY72" fmla="*/ 340480 h 365047"/>
              <a:gd name="connsiteX73" fmla="*/ 438022 w 562369"/>
              <a:gd name="connsiteY73" fmla="*/ 340480 h 365047"/>
              <a:gd name="connsiteX74" fmla="*/ 438219 w 562369"/>
              <a:gd name="connsiteY74" fmla="*/ 340480 h 365047"/>
              <a:gd name="connsiteX75" fmla="*/ 438219 w 562369"/>
              <a:gd name="connsiteY75" fmla="*/ 340480 h 365047"/>
              <a:gd name="connsiteX76" fmla="*/ 443448 w 562369"/>
              <a:gd name="connsiteY76" fmla="*/ 342947 h 365047"/>
              <a:gd name="connsiteX77" fmla="*/ 445125 w 562369"/>
              <a:gd name="connsiteY77" fmla="*/ 346203 h 365047"/>
              <a:gd name="connsiteX78" fmla="*/ 445323 w 562369"/>
              <a:gd name="connsiteY78" fmla="*/ 346499 h 365047"/>
              <a:gd name="connsiteX79" fmla="*/ 454005 w 562369"/>
              <a:gd name="connsiteY79" fmla="*/ 355576 h 365047"/>
              <a:gd name="connsiteX80" fmla="*/ 466930 w 562369"/>
              <a:gd name="connsiteY80" fmla="*/ 367908 h 365047"/>
              <a:gd name="connsiteX81" fmla="*/ 467127 w 562369"/>
              <a:gd name="connsiteY81" fmla="*/ 368204 h 365047"/>
              <a:gd name="connsiteX82" fmla="*/ 467127 w 562369"/>
              <a:gd name="connsiteY82" fmla="*/ 368303 h 365047"/>
              <a:gd name="connsiteX83" fmla="*/ 469297 w 562369"/>
              <a:gd name="connsiteY83" fmla="*/ 364356 h 365047"/>
              <a:gd name="connsiteX84" fmla="*/ 464858 w 562369"/>
              <a:gd name="connsiteY84" fmla="*/ 356365 h 365047"/>
              <a:gd name="connsiteX85" fmla="*/ 465154 w 562369"/>
              <a:gd name="connsiteY85" fmla="*/ 350346 h 365047"/>
              <a:gd name="connsiteX86" fmla="*/ 484985 w 562369"/>
              <a:gd name="connsiteY86" fmla="*/ 335646 h 365047"/>
              <a:gd name="connsiteX87" fmla="*/ 490707 w 562369"/>
              <a:gd name="connsiteY87" fmla="*/ 328345 h 365047"/>
              <a:gd name="connsiteX88" fmla="*/ 490904 w 562369"/>
              <a:gd name="connsiteY88" fmla="*/ 321735 h 365047"/>
              <a:gd name="connsiteX89" fmla="*/ 499093 w 562369"/>
              <a:gd name="connsiteY89" fmla="*/ 305357 h 365047"/>
              <a:gd name="connsiteX90" fmla="*/ 500178 w 562369"/>
              <a:gd name="connsiteY90" fmla="*/ 303976 h 365047"/>
              <a:gd name="connsiteX91" fmla="*/ 500178 w 562369"/>
              <a:gd name="connsiteY91" fmla="*/ 303976 h 365047"/>
              <a:gd name="connsiteX92" fmla="*/ 500178 w 562369"/>
              <a:gd name="connsiteY92" fmla="*/ 303976 h 365047"/>
              <a:gd name="connsiteX93" fmla="*/ 503336 w 562369"/>
              <a:gd name="connsiteY93" fmla="*/ 293123 h 365047"/>
              <a:gd name="connsiteX94" fmla="*/ 496232 w 562369"/>
              <a:gd name="connsiteY94" fmla="*/ 280494 h 365047"/>
              <a:gd name="connsiteX95" fmla="*/ 496232 w 562369"/>
              <a:gd name="connsiteY95" fmla="*/ 280494 h 365047"/>
              <a:gd name="connsiteX96" fmla="*/ 488931 w 562369"/>
              <a:gd name="connsiteY96" fmla="*/ 272799 h 365047"/>
              <a:gd name="connsiteX97" fmla="*/ 487747 w 562369"/>
              <a:gd name="connsiteY97" fmla="*/ 268655 h 365047"/>
              <a:gd name="connsiteX98" fmla="*/ 488043 w 562369"/>
              <a:gd name="connsiteY98" fmla="*/ 265596 h 365047"/>
              <a:gd name="connsiteX99" fmla="*/ 493173 w 562369"/>
              <a:gd name="connsiteY99" fmla="*/ 243990 h 365047"/>
              <a:gd name="connsiteX100" fmla="*/ 496824 w 562369"/>
              <a:gd name="connsiteY100" fmla="*/ 240832 h 365047"/>
              <a:gd name="connsiteX101" fmla="*/ 496824 w 562369"/>
              <a:gd name="connsiteY101" fmla="*/ 240832 h 365047"/>
              <a:gd name="connsiteX102" fmla="*/ 524942 w 562369"/>
              <a:gd name="connsiteY102" fmla="*/ 235110 h 365047"/>
              <a:gd name="connsiteX103" fmla="*/ 525238 w 562369"/>
              <a:gd name="connsiteY103" fmla="*/ 234715 h 365047"/>
              <a:gd name="connsiteX104" fmla="*/ 540630 w 562369"/>
              <a:gd name="connsiteY104" fmla="*/ 225441 h 365047"/>
              <a:gd name="connsiteX105" fmla="*/ 540630 w 562369"/>
              <a:gd name="connsiteY105" fmla="*/ 225441 h 365047"/>
              <a:gd name="connsiteX106" fmla="*/ 547240 w 562369"/>
              <a:gd name="connsiteY106" fmla="*/ 223468 h 365047"/>
              <a:gd name="connsiteX107" fmla="*/ 547240 w 562369"/>
              <a:gd name="connsiteY107" fmla="*/ 223468 h 365047"/>
              <a:gd name="connsiteX108" fmla="*/ 547240 w 562369"/>
              <a:gd name="connsiteY108" fmla="*/ 223468 h 365047"/>
              <a:gd name="connsiteX109" fmla="*/ 547240 w 562369"/>
              <a:gd name="connsiteY109" fmla="*/ 223468 h 365047"/>
              <a:gd name="connsiteX110" fmla="*/ 547338 w 562369"/>
              <a:gd name="connsiteY110" fmla="*/ 223468 h 365047"/>
              <a:gd name="connsiteX111" fmla="*/ 549608 w 562369"/>
              <a:gd name="connsiteY111" fmla="*/ 221396 h 365047"/>
              <a:gd name="connsiteX112" fmla="*/ 552370 w 562369"/>
              <a:gd name="connsiteY112" fmla="*/ 218930 h 365047"/>
              <a:gd name="connsiteX113" fmla="*/ 559671 w 562369"/>
              <a:gd name="connsiteY113" fmla="*/ 195251 h 365047"/>
              <a:gd name="connsiteX114" fmla="*/ 566577 w 562369"/>
              <a:gd name="connsiteY114" fmla="*/ 173841 h 365047"/>
              <a:gd name="connsiteX115" fmla="*/ 554738 w 562369"/>
              <a:gd name="connsiteY115" fmla="*/ 152925 h 365047"/>
              <a:gd name="connsiteX116" fmla="*/ 543096 w 562369"/>
              <a:gd name="connsiteY116" fmla="*/ 144638 h 365047"/>
              <a:gd name="connsiteX117" fmla="*/ 541221 w 562369"/>
              <a:gd name="connsiteY117" fmla="*/ 140790 h 365047"/>
              <a:gd name="connsiteX118" fmla="*/ 535992 w 562369"/>
              <a:gd name="connsiteY118" fmla="*/ 130825 h 365047"/>
              <a:gd name="connsiteX119" fmla="*/ 519319 w 562369"/>
              <a:gd name="connsiteY119" fmla="*/ 115828 h 365047"/>
              <a:gd name="connsiteX120" fmla="*/ 518431 w 562369"/>
              <a:gd name="connsiteY120" fmla="*/ 110797 h 365047"/>
              <a:gd name="connsiteX121" fmla="*/ 514188 w 562369"/>
              <a:gd name="connsiteY121" fmla="*/ 99549 h 365047"/>
              <a:gd name="connsiteX122" fmla="*/ 503336 w 562369"/>
              <a:gd name="connsiteY122" fmla="*/ 97280 h 365047"/>
              <a:gd name="connsiteX123" fmla="*/ 478078 w 562369"/>
              <a:gd name="connsiteY123" fmla="*/ 79028 h 365047"/>
              <a:gd name="connsiteX124" fmla="*/ 478078 w 562369"/>
              <a:gd name="connsiteY124" fmla="*/ 78732 h 365047"/>
              <a:gd name="connsiteX125" fmla="*/ 474921 w 562369"/>
              <a:gd name="connsiteY125" fmla="*/ 69260 h 365047"/>
              <a:gd name="connsiteX126" fmla="*/ 469889 w 562369"/>
              <a:gd name="connsiteY126" fmla="*/ 55645 h 365047"/>
              <a:gd name="connsiteX127" fmla="*/ 467916 w 562369"/>
              <a:gd name="connsiteY127" fmla="*/ 43115 h 365047"/>
              <a:gd name="connsiteX128" fmla="*/ 467226 w 562369"/>
              <a:gd name="connsiteY128" fmla="*/ 36603 h 365047"/>
              <a:gd name="connsiteX129" fmla="*/ 467226 w 562369"/>
              <a:gd name="connsiteY129" fmla="*/ 36603 h 365047"/>
              <a:gd name="connsiteX130" fmla="*/ 472060 w 562369"/>
              <a:gd name="connsiteY130" fmla="*/ 24961 h 365047"/>
              <a:gd name="connsiteX131" fmla="*/ 473737 w 562369"/>
              <a:gd name="connsiteY131" fmla="*/ 21607 h 365047"/>
              <a:gd name="connsiteX132" fmla="*/ 473047 w 562369"/>
              <a:gd name="connsiteY132" fmla="*/ 19732 h 365047"/>
              <a:gd name="connsiteX133" fmla="*/ 472159 w 562369"/>
              <a:gd name="connsiteY133" fmla="*/ 17858 h 365047"/>
              <a:gd name="connsiteX134" fmla="*/ 471073 w 562369"/>
              <a:gd name="connsiteY134" fmla="*/ 17660 h 365047"/>
              <a:gd name="connsiteX135" fmla="*/ 468015 w 562369"/>
              <a:gd name="connsiteY135" fmla="*/ 16575 h 365047"/>
              <a:gd name="connsiteX136" fmla="*/ 465055 w 562369"/>
              <a:gd name="connsiteY136" fmla="*/ 13615 h 365047"/>
              <a:gd name="connsiteX137" fmla="*/ 461010 w 562369"/>
              <a:gd name="connsiteY137" fmla="*/ 4045 h 365047"/>
              <a:gd name="connsiteX138" fmla="*/ 461010 w 562369"/>
              <a:gd name="connsiteY138" fmla="*/ 4045 h 365047"/>
              <a:gd name="connsiteX139" fmla="*/ 461010 w 562369"/>
              <a:gd name="connsiteY139" fmla="*/ 3946 h 365047"/>
              <a:gd name="connsiteX140" fmla="*/ 460023 w 562369"/>
              <a:gd name="connsiteY140" fmla="*/ 2171 h 365047"/>
              <a:gd name="connsiteX141" fmla="*/ 459925 w 562369"/>
              <a:gd name="connsiteY141" fmla="*/ 0 h 36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562369" h="365047">
                <a:moveTo>
                  <a:pt x="459925" y="0"/>
                </a:moveTo>
                <a:lnTo>
                  <a:pt x="323377" y="7104"/>
                </a:lnTo>
                <a:lnTo>
                  <a:pt x="322983" y="7104"/>
                </a:lnTo>
                <a:lnTo>
                  <a:pt x="99318" y="13813"/>
                </a:lnTo>
                <a:cubicBezTo>
                  <a:pt x="99219" y="13813"/>
                  <a:pt x="99022" y="13813"/>
                  <a:pt x="98923" y="13813"/>
                </a:cubicBezTo>
                <a:lnTo>
                  <a:pt x="9733" y="14602"/>
                </a:lnTo>
                <a:lnTo>
                  <a:pt x="9240" y="14602"/>
                </a:lnTo>
                <a:lnTo>
                  <a:pt x="2137" y="14602"/>
                </a:lnTo>
                <a:lnTo>
                  <a:pt x="2728" y="17167"/>
                </a:lnTo>
                <a:cubicBezTo>
                  <a:pt x="3518" y="19140"/>
                  <a:pt x="4011" y="19634"/>
                  <a:pt x="4406" y="19930"/>
                </a:cubicBezTo>
                <a:cubicBezTo>
                  <a:pt x="8451" y="23975"/>
                  <a:pt x="7168" y="29302"/>
                  <a:pt x="6675" y="34729"/>
                </a:cubicBezTo>
                <a:cubicBezTo>
                  <a:pt x="6478" y="36406"/>
                  <a:pt x="5491" y="37787"/>
                  <a:pt x="4110" y="38577"/>
                </a:cubicBezTo>
                <a:cubicBezTo>
                  <a:pt x="5590" y="42819"/>
                  <a:pt x="6774" y="43411"/>
                  <a:pt x="7760" y="43806"/>
                </a:cubicBezTo>
                <a:cubicBezTo>
                  <a:pt x="10227" y="44891"/>
                  <a:pt x="12200" y="45680"/>
                  <a:pt x="13285" y="50317"/>
                </a:cubicBezTo>
                <a:lnTo>
                  <a:pt x="13384" y="50811"/>
                </a:lnTo>
                <a:lnTo>
                  <a:pt x="13483" y="51107"/>
                </a:lnTo>
                <a:cubicBezTo>
                  <a:pt x="14864" y="58802"/>
                  <a:pt x="11213" y="64130"/>
                  <a:pt x="9141" y="67188"/>
                </a:cubicBezTo>
                <a:cubicBezTo>
                  <a:pt x="9043" y="67386"/>
                  <a:pt x="8944" y="67386"/>
                  <a:pt x="8845" y="67287"/>
                </a:cubicBezTo>
                <a:lnTo>
                  <a:pt x="8845" y="67386"/>
                </a:lnTo>
                <a:cubicBezTo>
                  <a:pt x="8648" y="68076"/>
                  <a:pt x="8648" y="69260"/>
                  <a:pt x="8648" y="70642"/>
                </a:cubicBezTo>
                <a:cubicBezTo>
                  <a:pt x="8845" y="76167"/>
                  <a:pt x="9141" y="83468"/>
                  <a:pt x="1249" y="93728"/>
                </a:cubicBezTo>
                <a:cubicBezTo>
                  <a:pt x="-1514" y="97280"/>
                  <a:pt x="755" y="100931"/>
                  <a:pt x="3715" y="105568"/>
                </a:cubicBezTo>
                <a:lnTo>
                  <a:pt x="3715" y="105568"/>
                </a:lnTo>
                <a:lnTo>
                  <a:pt x="3715" y="105568"/>
                </a:lnTo>
                <a:cubicBezTo>
                  <a:pt x="6971" y="110797"/>
                  <a:pt x="10720" y="116815"/>
                  <a:pt x="11707" y="125300"/>
                </a:cubicBezTo>
                <a:lnTo>
                  <a:pt x="15456" y="126089"/>
                </a:lnTo>
                <a:cubicBezTo>
                  <a:pt x="17725" y="126583"/>
                  <a:pt x="19402" y="128556"/>
                  <a:pt x="19402" y="130825"/>
                </a:cubicBezTo>
                <a:cubicBezTo>
                  <a:pt x="19994" y="136646"/>
                  <a:pt x="19797" y="140592"/>
                  <a:pt x="19205" y="143256"/>
                </a:cubicBezTo>
                <a:cubicBezTo>
                  <a:pt x="19896" y="144638"/>
                  <a:pt x="20981" y="147104"/>
                  <a:pt x="22757" y="151347"/>
                </a:cubicBezTo>
                <a:cubicBezTo>
                  <a:pt x="25717" y="158450"/>
                  <a:pt x="25421" y="161213"/>
                  <a:pt x="24829" y="166540"/>
                </a:cubicBezTo>
                <a:lnTo>
                  <a:pt x="24829" y="166540"/>
                </a:lnTo>
                <a:cubicBezTo>
                  <a:pt x="32623" y="176308"/>
                  <a:pt x="32426" y="179070"/>
                  <a:pt x="31636" y="181438"/>
                </a:cubicBezTo>
                <a:lnTo>
                  <a:pt x="41404" y="194067"/>
                </a:lnTo>
                <a:cubicBezTo>
                  <a:pt x="42193" y="195054"/>
                  <a:pt x="42489" y="196237"/>
                  <a:pt x="42390" y="197323"/>
                </a:cubicBezTo>
                <a:lnTo>
                  <a:pt x="42390" y="203834"/>
                </a:lnTo>
                <a:cubicBezTo>
                  <a:pt x="43278" y="206597"/>
                  <a:pt x="44068" y="207386"/>
                  <a:pt x="44659" y="207978"/>
                </a:cubicBezTo>
                <a:cubicBezTo>
                  <a:pt x="47521" y="210741"/>
                  <a:pt x="49099" y="212319"/>
                  <a:pt x="47521" y="228006"/>
                </a:cubicBezTo>
                <a:cubicBezTo>
                  <a:pt x="47027" y="232939"/>
                  <a:pt x="47619" y="235702"/>
                  <a:pt x="48211" y="237873"/>
                </a:cubicBezTo>
                <a:cubicBezTo>
                  <a:pt x="48507" y="239056"/>
                  <a:pt x="48705" y="240142"/>
                  <a:pt x="48902" y="241227"/>
                </a:cubicBezTo>
                <a:lnTo>
                  <a:pt x="50875" y="241227"/>
                </a:lnTo>
                <a:cubicBezTo>
                  <a:pt x="53539" y="241227"/>
                  <a:pt x="55808" y="243398"/>
                  <a:pt x="55808" y="246160"/>
                </a:cubicBezTo>
                <a:lnTo>
                  <a:pt x="55808" y="246259"/>
                </a:lnTo>
                <a:lnTo>
                  <a:pt x="55808" y="250600"/>
                </a:lnTo>
                <a:lnTo>
                  <a:pt x="60544" y="252968"/>
                </a:lnTo>
                <a:cubicBezTo>
                  <a:pt x="62616" y="253954"/>
                  <a:pt x="63602" y="256224"/>
                  <a:pt x="63109" y="258394"/>
                </a:cubicBezTo>
                <a:cubicBezTo>
                  <a:pt x="62715" y="260663"/>
                  <a:pt x="62419" y="261847"/>
                  <a:pt x="62221" y="262834"/>
                </a:cubicBezTo>
                <a:lnTo>
                  <a:pt x="61728" y="265202"/>
                </a:lnTo>
                <a:cubicBezTo>
                  <a:pt x="61728" y="265202"/>
                  <a:pt x="62123" y="265892"/>
                  <a:pt x="63010" y="267175"/>
                </a:cubicBezTo>
                <a:lnTo>
                  <a:pt x="63010" y="267175"/>
                </a:lnTo>
                <a:cubicBezTo>
                  <a:pt x="63602" y="268063"/>
                  <a:pt x="64392" y="269345"/>
                  <a:pt x="65477" y="271121"/>
                </a:cubicBezTo>
                <a:cubicBezTo>
                  <a:pt x="66168" y="272305"/>
                  <a:pt x="66365" y="273785"/>
                  <a:pt x="65970" y="275068"/>
                </a:cubicBezTo>
                <a:lnTo>
                  <a:pt x="65970" y="275068"/>
                </a:lnTo>
                <a:cubicBezTo>
                  <a:pt x="65477" y="276646"/>
                  <a:pt x="65181" y="277732"/>
                  <a:pt x="64885" y="278620"/>
                </a:cubicBezTo>
                <a:lnTo>
                  <a:pt x="64786" y="279014"/>
                </a:lnTo>
                <a:cubicBezTo>
                  <a:pt x="64194" y="280889"/>
                  <a:pt x="63898" y="281777"/>
                  <a:pt x="63898" y="281777"/>
                </a:cubicBezTo>
                <a:lnTo>
                  <a:pt x="65773" y="283947"/>
                </a:lnTo>
                <a:lnTo>
                  <a:pt x="65970" y="284145"/>
                </a:lnTo>
                <a:cubicBezTo>
                  <a:pt x="66661" y="284934"/>
                  <a:pt x="67549" y="286019"/>
                  <a:pt x="68831" y="287697"/>
                </a:cubicBezTo>
                <a:cubicBezTo>
                  <a:pt x="69621" y="288683"/>
                  <a:pt x="70015" y="289966"/>
                  <a:pt x="69917" y="291248"/>
                </a:cubicBezTo>
                <a:lnTo>
                  <a:pt x="69917" y="291248"/>
                </a:lnTo>
                <a:lnTo>
                  <a:pt x="68634" y="304864"/>
                </a:lnTo>
                <a:cubicBezTo>
                  <a:pt x="69325" y="306146"/>
                  <a:pt x="69423" y="307626"/>
                  <a:pt x="68831" y="309007"/>
                </a:cubicBezTo>
                <a:cubicBezTo>
                  <a:pt x="73863" y="323412"/>
                  <a:pt x="73173" y="328444"/>
                  <a:pt x="69719" y="345907"/>
                </a:cubicBezTo>
                <a:lnTo>
                  <a:pt x="70805" y="346696"/>
                </a:lnTo>
                <a:cubicBezTo>
                  <a:pt x="73074" y="348176"/>
                  <a:pt x="74258" y="348965"/>
                  <a:pt x="75343" y="350445"/>
                </a:cubicBezTo>
                <a:cubicBezTo>
                  <a:pt x="76527" y="352024"/>
                  <a:pt x="76922" y="353306"/>
                  <a:pt x="77612" y="355872"/>
                </a:cubicBezTo>
                <a:lnTo>
                  <a:pt x="77612" y="355970"/>
                </a:lnTo>
                <a:lnTo>
                  <a:pt x="81361" y="355970"/>
                </a:lnTo>
                <a:lnTo>
                  <a:pt x="81361" y="355970"/>
                </a:lnTo>
                <a:cubicBezTo>
                  <a:pt x="81559" y="355970"/>
                  <a:pt x="81756" y="355970"/>
                  <a:pt x="81953" y="355970"/>
                </a:cubicBezTo>
                <a:cubicBezTo>
                  <a:pt x="107901" y="359127"/>
                  <a:pt x="252045" y="355477"/>
                  <a:pt x="351792" y="348965"/>
                </a:cubicBezTo>
                <a:cubicBezTo>
                  <a:pt x="371327" y="347683"/>
                  <a:pt x="389086" y="346301"/>
                  <a:pt x="403786" y="344920"/>
                </a:cubicBezTo>
                <a:cubicBezTo>
                  <a:pt x="418388" y="343539"/>
                  <a:pt x="430129" y="342059"/>
                  <a:pt x="437923" y="340480"/>
                </a:cubicBezTo>
                <a:lnTo>
                  <a:pt x="438022" y="340480"/>
                </a:lnTo>
                <a:lnTo>
                  <a:pt x="438219" y="340480"/>
                </a:lnTo>
                <a:lnTo>
                  <a:pt x="438219" y="340480"/>
                </a:lnTo>
                <a:cubicBezTo>
                  <a:pt x="440291" y="340086"/>
                  <a:pt x="442462" y="340974"/>
                  <a:pt x="443448" y="342947"/>
                </a:cubicBezTo>
                <a:cubicBezTo>
                  <a:pt x="444040" y="344131"/>
                  <a:pt x="444632" y="345216"/>
                  <a:pt x="445125" y="346203"/>
                </a:cubicBezTo>
                <a:lnTo>
                  <a:pt x="445323" y="346499"/>
                </a:lnTo>
                <a:cubicBezTo>
                  <a:pt x="447592" y="350741"/>
                  <a:pt x="447592" y="350741"/>
                  <a:pt x="454005" y="355576"/>
                </a:cubicBezTo>
                <a:cubicBezTo>
                  <a:pt x="462983" y="362285"/>
                  <a:pt x="465548" y="365836"/>
                  <a:pt x="466930" y="367908"/>
                </a:cubicBezTo>
                <a:lnTo>
                  <a:pt x="467127" y="368204"/>
                </a:lnTo>
                <a:lnTo>
                  <a:pt x="467127" y="368303"/>
                </a:lnTo>
                <a:cubicBezTo>
                  <a:pt x="468607" y="366527"/>
                  <a:pt x="469297" y="365343"/>
                  <a:pt x="469297" y="364356"/>
                </a:cubicBezTo>
                <a:cubicBezTo>
                  <a:pt x="469297" y="362778"/>
                  <a:pt x="467620" y="360311"/>
                  <a:pt x="464858" y="356365"/>
                </a:cubicBezTo>
                <a:cubicBezTo>
                  <a:pt x="463575" y="354490"/>
                  <a:pt x="463772" y="352024"/>
                  <a:pt x="465154" y="350346"/>
                </a:cubicBezTo>
                <a:cubicBezTo>
                  <a:pt x="473441" y="339987"/>
                  <a:pt x="480052" y="337520"/>
                  <a:pt x="484985" y="335646"/>
                </a:cubicBezTo>
                <a:cubicBezTo>
                  <a:pt x="488043" y="334462"/>
                  <a:pt x="489918" y="333771"/>
                  <a:pt x="490707" y="328345"/>
                </a:cubicBezTo>
                <a:cubicBezTo>
                  <a:pt x="491299" y="324596"/>
                  <a:pt x="491102" y="322820"/>
                  <a:pt x="490904" y="321735"/>
                </a:cubicBezTo>
                <a:cubicBezTo>
                  <a:pt x="490411" y="317196"/>
                  <a:pt x="490312" y="316999"/>
                  <a:pt x="499093" y="305357"/>
                </a:cubicBezTo>
                <a:lnTo>
                  <a:pt x="500178" y="303976"/>
                </a:lnTo>
                <a:lnTo>
                  <a:pt x="500178" y="303976"/>
                </a:lnTo>
                <a:lnTo>
                  <a:pt x="500178" y="303976"/>
                </a:lnTo>
                <a:cubicBezTo>
                  <a:pt x="503237" y="299931"/>
                  <a:pt x="503928" y="299043"/>
                  <a:pt x="503336" y="293123"/>
                </a:cubicBezTo>
                <a:cubicBezTo>
                  <a:pt x="502744" y="287105"/>
                  <a:pt x="500869" y="285131"/>
                  <a:pt x="496232" y="280494"/>
                </a:cubicBezTo>
                <a:lnTo>
                  <a:pt x="496232" y="280494"/>
                </a:lnTo>
                <a:cubicBezTo>
                  <a:pt x="494259" y="278521"/>
                  <a:pt x="491891" y="276153"/>
                  <a:pt x="488931" y="272799"/>
                </a:cubicBezTo>
                <a:cubicBezTo>
                  <a:pt x="487846" y="271615"/>
                  <a:pt x="487451" y="270135"/>
                  <a:pt x="487747" y="268655"/>
                </a:cubicBezTo>
                <a:lnTo>
                  <a:pt x="488043" y="265596"/>
                </a:lnTo>
                <a:cubicBezTo>
                  <a:pt x="488931" y="256125"/>
                  <a:pt x="489326" y="254842"/>
                  <a:pt x="493173" y="243990"/>
                </a:cubicBezTo>
                <a:cubicBezTo>
                  <a:pt x="493765" y="242312"/>
                  <a:pt x="495147" y="241227"/>
                  <a:pt x="496824" y="240832"/>
                </a:cubicBezTo>
                <a:lnTo>
                  <a:pt x="496824" y="240832"/>
                </a:lnTo>
                <a:lnTo>
                  <a:pt x="524942" y="235110"/>
                </a:lnTo>
                <a:cubicBezTo>
                  <a:pt x="525041" y="235011"/>
                  <a:pt x="525041" y="234913"/>
                  <a:pt x="525238" y="234715"/>
                </a:cubicBezTo>
                <a:cubicBezTo>
                  <a:pt x="527606" y="232643"/>
                  <a:pt x="531849" y="228796"/>
                  <a:pt x="540630" y="225441"/>
                </a:cubicBezTo>
                <a:lnTo>
                  <a:pt x="540630" y="225441"/>
                </a:lnTo>
                <a:cubicBezTo>
                  <a:pt x="544379" y="224060"/>
                  <a:pt x="546155" y="223665"/>
                  <a:pt x="547240" y="223468"/>
                </a:cubicBezTo>
                <a:lnTo>
                  <a:pt x="547240" y="223468"/>
                </a:lnTo>
                <a:lnTo>
                  <a:pt x="547240" y="223468"/>
                </a:lnTo>
                <a:lnTo>
                  <a:pt x="547240" y="223468"/>
                </a:lnTo>
                <a:lnTo>
                  <a:pt x="547338" y="223468"/>
                </a:lnTo>
                <a:cubicBezTo>
                  <a:pt x="547634" y="223172"/>
                  <a:pt x="548325" y="222580"/>
                  <a:pt x="549608" y="221396"/>
                </a:cubicBezTo>
                <a:lnTo>
                  <a:pt x="552370" y="218930"/>
                </a:lnTo>
                <a:cubicBezTo>
                  <a:pt x="552666" y="202058"/>
                  <a:pt x="555922" y="198901"/>
                  <a:pt x="559671" y="195251"/>
                </a:cubicBezTo>
                <a:cubicBezTo>
                  <a:pt x="562138" y="192784"/>
                  <a:pt x="564999" y="190022"/>
                  <a:pt x="566577" y="173841"/>
                </a:cubicBezTo>
                <a:cubicBezTo>
                  <a:pt x="567761" y="161410"/>
                  <a:pt x="563026" y="158351"/>
                  <a:pt x="554738" y="152925"/>
                </a:cubicBezTo>
                <a:cubicBezTo>
                  <a:pt x="551482" y="150755"/>
                  <a:pt x="547634" y="148288"/>
                  <a:pt x="543096" y="144638"/>
                </a:cubicBezTo>
                <a:cubicBezTo>
                  <a:pt x="541912" y="143651"/>
                  <a:pt x="541221" y="142171"/>
                  <a:pt x="541221" y="140790"/>
                </a:cubicBezTo>
                <a:cubicBezTo>
                  <a:pt x="541221" y="134574"/>
                  <a:pt x="539742" y="133587"/>
                  <a:pt x="535992" y="130825"/>
                </a:cubicBezTo>
                <a:cubicBezTo>
                  <a:pt x="532145" y="128062"/>
                  <a:pt x="526718" y="124116"/>
                  <a:pt x="519319" y="115828"/>
                </a:cubicBezTo>
                <a:cubicBezTo>
                  <a:pt x="518036" y="114447"/>
                  <a:pt x="517740" y="112474"/>
                  <a:pt x="518431" y="110797"/>
                </a:cubicBezTo>
                <a:lnTo>
                  <a:pt x="514188" y="99549"/>
                </a:lnTo>
                <a:cubicBezTo>
                  <a:pt x="510341" y="98563"/>
                  <a:pt x="506690" y="97971"/>
                  <a:pt x="503336" y="97280"/>
                </a:cubicBezTo>
                <a:cubicBezTo>
                  <a:pt x="489326" y="94715"/>
                  <a:pt x="479460" y="92939"/>
                  <a:pt x="478078" y="79028"/>
                </a:cubicBezTo>
                <a:lnTo>
                  <a:pt x="478078" y="78732"/>
                </a:lnTo>
                <a:cubicBezTo>
                  <a:pt x="477486" y="72516"/>
                  <a:pt x="476204" y="70938"/>
                  <a:pt x="474921" y="69260"/>
                </a:cubicBezTo>
                <a:cubicBezTo>
                  <a:pt x="472849" y="66596"/>
                  <a:pt x="470679" y="63933"/>
                  <a:pt x="469889" y="55645"/>
                </a:cubicBezTo>
                <a:cubicBezTo>
                  <a:pt x="469199" y="49133"/>
                  <a:pt x="468409" y="45483"/>
                  <a:pt x="467916" y="43115"/>
                </a:cubicBezTo>
                <a:cubicBezTo>
                  <a:pt x="467324" y="40451"/>
                  <a:pt x="466930" y="38873"/>
                  <a:pt x="467226" y="36603"/>
                </a:cubicBezTo>
                <a:lnTo>
                  <a:pt x="467226" y="36603"/>
                </a:lnTo>
                <a:cubicBezTo>
                  <a:pt x="467620" y="33742"/>
                  <a:pt x="468903" y="31177"/>
                  <a:pt x="472060" y="24961"/>
                </a:cubicBezTo>
                <a:lnTo>
                  <a:pt x="473737" y="21607"/>
                </a:lnTo>
                <a:lnTo>
                  <a:pt x="473047" y="19732"/>
                </a:lnTo>
                <a:lnTo>
                  <a:pt x="472159" y="17858"/>
                </a:lnTo>
                <a:cubicBezTo>
                  <a:pt x="471764" y="17858"/>
                  <a:pt x="471468" y="17759"/>
                  <a:pt x="471073" y="17660"/>
                </a:cubicBezTo>
                <a:cubicBezTo>
                  <a:pt x="470284" y="17364"/>
                  <a:pt x="469297" y="17068"/>
                  <a:pt x="468015" y="16575"/>
                </a:cubicBezTo>
                <a:cubicBezTo>
                  <a:pt x="466732" y="16082"/>
                  <a:pt x="465647" y="15095"/>
                  <a:pt x="465055" y="13615"/>
                </a:cubicBezTo>
                <a:cubicBezTo>
                  <a:pt x="461997" y="5130"/>
                  <a:pt x="461207" y="4242"/>
                  <a:pt x="461010" y="4045"/>
                </a:cubicBezTo>
                <a:lnTo>
                  <a:pt x="461010" y="4045"/>
                </a:lnTo>
                <a:lnTo>
                  <a:pt x="461010" y="3946"/>
                </a:lnTo>
                <a:cubicBezTo>
                  <a:pt x="460615" y="3354"/>
                  <a:pt x="460319" y="3059"/>
                  <a:pt x="460023" y="2171"/>
                </a:cubicBezTo>
                <a:cubicBezTo>
                  <a:pt x="459826" y="1184"/>
                  <a:pt x="459727" y="592"/>
                  <a:pt x="45992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2700000" scaled="1"/>
            <a:tileRect/>
          </a:gradFill>
          <a:ln w="31750"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3500000" scaled="1"/>
              <a:tileRect/>
            </a:gradFill>
          </a:ln>
          <a:effectLst>
            <a:innerShdw blurRad="25400" dist="381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58CF0-20AB-4E66-8A54-3C7048C59C3F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400" b="1" spc="50" baseline="0">
                <a:solidFill>
                  <a:schemeClr val="bg1"/>
                </a:solidFill>
                <a:latin typeface="+mn-lt"/>
              </a:defRPr>
            </a:lvl1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F6779F-58CA-4AE9-8AD5-6B0AAD86A1B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92100" y="221024"/>
            <a:ext cx="11607800" cy="686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B724E-38A9-4B7C-9411-6FB7AA9B5B31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92100" y="1028708"/>
            <a:ext cx="11607800" cy="4952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6DC723-9D81-4CDF-A535-A3EF57CB3F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438" y="6352284"/>
            <a:ext cx="2044709" cy="41675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2BB37D5-54EB-4F8A-B0A5-F3D1A8225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6260493"/>
            <a:ext cx="3474720" cy="27432"/>
          </a:xfrm>
          <a:prstGeom prst="rect">
            <a:avLst/>
          </a:prstGeom>
          <a:gradFill flip="none" rotWithShape="1">
            <a:gsLst>
              <a:gs pos="6000">
                <a:schemeClr val="bg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9EAAB-1C04-4F96-849F-FA576DB41345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9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9" r:id="rId4"/>
    <p:sldLayoutId id="2147483661" r:id="rId5"/>
    <p:sldLayoutId id="2147483651" r:id="rId6"/>
    <p:sldLayoutId id="2147483652" r:id="rId7"/>
    <p:sldLayoutId id="2147483653" r:id="rId8"/>
    <p:sldLayoutId id="2147483662" r:id="rId9"/>
    <p:sldLayoutId id="2147483663" r:id="rId10"/>
    <p:sldLayoutId id="2147483667" r:id="rId11"/>
    <p:sldLayoutId id="2147483666" r:id="rId12"/>
    <p:sldLayoutId id="2147483664" r:id="rId13"/>
    <p:sldLayoutId id="2147483669" r:id="rId14"/>
    <p:sldLayoutId id="2147483665" r:id="rId15"/>
    <p:sldLayoutId id="2147483654" r:id="rId16"/>
    <p:sldLayoutId id="2147483655" r:id="rId17"/>
    <p:sldLayoutId id="2147483656" r:id="rId18"/>
    <p:sldLayoutId id="2147483657" r:id="rId19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b="1" kern="1200" cap="sm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00000"/>
        </a:lnSpc>
        <a:spcBef>
          <a:spcPts val="1800"/>
        </a:spcBef>
        <a:buClr>
          <a:srgbClr val="0F6A6B"/>
        </a:buClr>
        <a:buSzPct val="85000"/>
        <a:buFont typeface="Wingdings 3" panose="05040102010807070707" pitchFamily="18" charset="2"/>
        <a:buChar char="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defTabSz="914400" rtl="0" eaLnBrk="1" latinLnBrk="0" hangingPunct="1">
        <a:lnSpc>
          <a:spcPct val="95000"/>
        </a:lnSpc>
        <a:spcBef>
          <a:spcPts val="500"/>
        </a:spcBef>
        <a:buClr>
          <a:srgbClr val="114257"/>
        </a:buClr>
        <a:buFont typeface="Wingdings" panose="05000000000000000000" pitchFamily="2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9A1A2"/>
        </a:buClr>
        <a:buFont typeface="Calibri" panose="020F0502020204030204" pitchFamily="34" charset="0"/>
        <a:buChar char="▪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F6A6B"/>
        </a:buClr>
        <a:buFont typeface="Calibri" panose="020F0502020204030204" pitchFamily="34" charset="0"/>
        <a:buChar char="▫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14257"/>
        </a:buClr>
        <a:buFont typeface="Calibri" panose="020F0502020204030204" pitchFamily="34" charset="0"/>
        <a:buChar char="‐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Michelle.mcnertney@iwd.iowa.gov" TargetMode="External"/><Relationship Id="rId2" Type="http://schemas.openxmlformats.org/officeDocument/2006/relationships/hyperlink" Target="mailto:WIOAgovernance@iwd.iowa.gov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mailto:Linda.rouse@iwd.iowa.gov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C5FC0E9-5E6C-4D61-9F80-9AF2C69991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CEO Office Hours 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67C7F23-19DE-4D44-A58E-4A7D038A09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Adult and Dislocated Worker Service Provider RFP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EB75DD4-570B-4D1E-9AF7-50F541666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1, 2020</a:t>
            </a:r>
          </a:p>
        </p:txBody>
      </p:sp>
    </p:spTree>
    <p:extLst>
      <p:ext uri="{BB962C8B-B14F-4D97-AF65-F5344CB8AC3E}">
        <p14:creationId xmlns:p14="http://schemas.microsoft.com/office/powerpoint/2010/main" val="516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FA685-31E1-4238-9440-D2A80C92B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II- Procurement Process &amp; Requirements- page 8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96933-AC7A-4643-B77A-F426C15C2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your copy of the proposal, this section is called Submission Requirements, but in the final version it will be Procurement Process &amp; Requirements.</a:t>
            </a:r>
          </a:p>
          <a:p>
            <a:r>
              <a:rPr lang="en-US" dirty="0"/>
              <a:t>This is where you outline what is expected of bidders during the procurement process.</a:t>
            </a:r>
          </a:p>
          <a:p>
            <a:pPr lvl="1"/>
            <a:r>
              <a:rPr lang="en-US" dirty="0"/>
              <a:t>Things presented here are optional; however, it is a good idea to think through all of these issues</a:t>
            </a:r>
          </a:p>
          <a:p>
            <a:r>
              <a:rPr lang="en-US" dirty="0"/>
              <a:t> Bidders’ Conference- a common way to answer questions during a bid process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13277F-F7B7-4C81-935F-DF2D249FAB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48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E0A0F-6EF3-43F3-8EC7-40B4182C1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III- Statement of Work- p. 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1003-7EDC-4FB7-8DB6-A40F615462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section outlines the bidders’ approach to providing adult and dislocated worker services</a:t>
            </a:r>
          </a:p>
          <a:p>
            <a:pPr lvl="1"/>
            <a:r>
              <a:rPr lang="en-US" dirty="0"/>
              <a:t>Identify location of Iowa</a:t>
            </a:r>
            <a:r>
              <a:rPr lang="en-US" i="1" dirty="0"/>
              <a:t>WORKS</a:t>
            </a:r>
            <a:r>
              <a:rPr lang="en-US" dirty="0"/>
              <a:t> offices where services will be delivered</a:t>
            </a:r>
          </a:p>
          <a:p>
            <a:pPr lvl="1"/>
            <a:r>
              <a:rPr lang="en-US" dirty="0"/>
              <a:t>Covers topics such as </a:t>
            </a:r>
          </a:p>
          <a:p>
            <a:pPr lvl="2"/>
            <a:r>
              <a:rPr lang="en-US" dirty="0"/>
              <a:t>Integrated services- how they’ll work within the already established system</a:t>
            </a:r>
          </a:p>
          <a:p>
            <a:pPr lvl="2"/>
            <a:r>
              <a:rPr lang="en-US" dirty="0"/>
              <a:t>Outreach and Branding </a:t>
            </a:r>
          </a:p>
          <a:p>
            <a:pPr lvl="2"/>
            <a:r>
              <a:rPr lang="en-US" dirty="0"/>
              <a:t>Enrollment</a:t>
            </a:r>
          </a:p>
          <a:p>
            <a:pPr lvl="2"/>
            <a:r>
              <a:rPr lang="en-US" dirty="0"/>
              <a:t>Career Services- basic, individualized, follow up</a:t>
            </a:r>
          </a:p>
          <a:p>
            <a:pPr lvl="3"/>
            <a:r>
              <a:rPr lang="en-US" dirty="0"/>
              <a:t>Workshops</a:t>
            </a:r>
          </a:p>
          <a:p>
            <a:pPr lvl="2"/>
            <a:r>
              <a:rPr lang="en-US" dirty="0"/>
              <a:t>Training Services</a:t>
            </a:r>
          </a:p>
          <a:p>
            <a:pPr lvl="2"/>
            <a:r>
              <a:rPr lang="en-US" dirty="0"/>
              <a:t>Supportive Services</a:t>
            </a:r>
          </a:p>
          <a:p>
            <a:pPr lvl="2"/>
            <a:r>
              <a:rPr lang="en-US" dirty="0"/>
              <a:t>Rapid Response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63CFE8-9AC1-4057-98DC-56D1957BF2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lvl="2"/>
            <a:r>
              <a:rPr lang="en-US" dirty="0"/>
              <a:t>National Dislocated Worker Grants, TAA, Other grant opportunities</a:t>
            </a:r>
          </a:p>
          <a:p>
            <a:pPr lvl="2"/>
            <a:r>
              <a:rPr lang="en-US" dirty="0"/>
              <a:t>Business Services</a:t>
            </a:r>
          </a:p>
          <a:p>
            <a:pPr lvl="2"/>
            <a:r>
              <a:rPr lang="en-US" dirty="0"/>
              <a:t>Staff Training and Development</a:t>
            </a:r>
          </a:p>
          <a:p>
            <a:pPr lvl="2"/>
            <a:r>
              <a:rPr lang="en-US" dirty="0"/>
              <a:t>Performance Indicators and Goals- required, optional</a:t>
            </a:r>
          </a:p>
          <a:p>
            <a:pPr lvl="3"/>
            <a:r>
              <a:rPr lang="en-US" dirty="0"/>
              <a:t>Poor performance</a:t>
            </a:r>
          </a:p>
          <a:p>
            <a:pPr lvl="2"/>
            <a:r>
              <a:rPr lang="en-US" dirty="0"/>
              <a:t>Data Management and Reporting</a:t>
            </a:r>
          </a:p>
          <a:p>
            <a:pPr lvl="3"/>
            <a:r>
              <a:rPr lang="en-US" dirty="0"/>
              <a:t>Data Management System</a:t>
            </a:r>
          </a:p>
          <a:p>
            <a:pPr lvl="3"/>
            <a:r>
              <a:rPr lang="en-US" dirty="0"/>
              <a:t>Records and Documentation</a:t>
            </a:r>
          </a:p>
          <a:p>
            <a:pPr lvl="2"/>
            <a:r>
              <a:rPr lang="en-US" dirty="0"/>
              <a:t>Contract Oversight and Evaluation</a:t>
            </a:r>
          </a:p>
          <a:p>
            <a:pPr lvl="3"/>
            <a:r>
              <a:rPr lang="en-US" dirty="0"/>
              <a:t>Contractor Responsibilities</a:t>
            </a:r>
          </a:p>
          <a:p>
            <a:pPr lvl="3"/>
            <a:r>
              <a:rPr lang="en-US" dirty="0"/>
              <a:t>Subcontracts</a:t>
            </a:r>
          </a:p>
          <a:p>
            <a:pPr lvl="2"/>
            <a:r>
              <a:rPr lang="en-US" dirty="0"/>
              <a:t>Additional Program Requirements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9E60D-65FD-4A0C-A0F0-CDCD02779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71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E318F-7920-4543-B408-3D2FBB47F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Subcontractors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4F28B-AFC9-4F4E-A191-3ACDA253E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CEOs and the LWDB will decide if the service provider can have a subcontractor</a:t>
            </a:r>
          </a:p>
          <a:p>
            <a:pPr lvl="1"/>
            <a:r>
              <a:rPr lang="en-US" dirty="0"/>
              <a:t>Things to consider</a:t>
            </a:r>
          </a:p>
          <a:p>
            <a:pPr lvl="2"/>
            <a:r>
              <a:rPr lang="en-US" dirty="0"/>
              <a:t>An entity providing a bid to be a service provider should identify subcontractors within their proposal for services.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C8E487-F9AE-483D-9946-A8A230468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24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23682-AB6A-4C67-8D5F-8B83F6453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IV- Proposal Guidelines- p. 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FA0BA-3D0B-4B7A-990A-DFC7890B6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Proposal requirements- narrative and budget </a:t>
            </a:r>
          </a:p>
          <a:p>
            <a:pPr lvl="1"/>
            <a:r>
              <a:rPr lang="en-US" dirty="0"/>
              <a:t>This is what the bidders will use to develop their proposal. It tells the questions to be answered and the topics to cover.</a:t>
            </a:r>
          </a:p>
          <a:p>
            <a:pPr lvl="1"/>
            <a:r>
              <a:rPr lang="en-US" dirty="0"/>
              <a:t>Budget and Budget Narrative</a:t>
            </a:r>
          </a:p>
          <a:p>
            <a:pPr lvl="1"/>
            <a:r>
              <a:rPr lang="en-US" dirty="0"/>
              <a:t>Review and Selection Process</a:t>
            </a:r>
          </a:p>
          <a:p>
            <a:pPr lvl="2"/>
            <a:r>
              <a:rPr lang="en-US" dirty="0"/>
              <a:t>Outlines how proposals will be evaluated</a:t>
            </a:r>
          </a:p>
          <a:p>
            <a:pPr lvl="2"/>
            <a:r>
              <a:rPr lang="en-US" dirty="0"/>
              <a:t>Provides a timeline for entire process- page 32</a:t>
            </a:r>
          </a:p>
          <a:p>
            <a:pPr lvl="1"/>
            <a:r>
              <a:rPr lang="en-US" dirty="0"/>
              <a:t>Provisions- additional information and disclaimers regarding the process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A85952-3EFF-4F2E-95C9-938954E821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0E563-9104-4242-A887-AE6098AC9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V- Terms and Conditions- p. 34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F90BB-8AC3-46DB-8752-A81E03C91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 terms and conditions for a bid process </a:t>
            </a:r>
          </a:p>
          <a:p>
            <a:pPr lvl="1"/>
            <a:r>
              <a:rPr lang="en-US" dirty="0"/>
              <a:t>Requires liability insurance- p. 35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40B422-E852-4257-B42F-9F9152628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84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FA17D-7EBD-4045-9776-E80EE2CBF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15158-CCE9-4B09-90F8-9773AAD6E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Appendix A- Cover sheet to be used by bidders</a:t>
            </a:r>
          </a:p>
          <a:p>
            <a:r>
              <a:rPr lang="en-US" dirty="0"/>
              <a:t>Appendix B- Budget Sheets</a:t>
            </a:r>
          </a:p>
          <a:p>
            <a:r>
              <a:rPr lang="en-US" dirty="0"/>
              <a:t>Appendix C- Assurances and Certifications</a:t>
            </a:r>
          </a:p>
          <a:p>
            <a:r>
              <a:rPr lang="en-US" dirty="0"/>
              <a:t>Appendix D- Evaluation Criteria</a:t>
            </a:r>
          </a:p>
          <a:p>
            <a:r>
              <a:rPr lang="en-US" dirty="0"/>
              <a:t>Appendix E-Estimates of Fixed Costs per Center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DE370F-738A-4E9F-8C57-6C1B3238EF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22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212CF-B978-4A30-B7DD-697807226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B- Budget Sheets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7E2A9-DEC4-4999-9D90-4F14A60E3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Budget Summary- this is a roll up chart of all the budget detail charts</a:t>
            </a:r>
          </a:p>
          <a:p>
            <a:pPr lvl="1"/>
            <a:r>
              <a:rPr lang="en-US" dirty="0"/>
              <a:t>Budget Detail</a:t>
            </a:r>
          </a:p>
          <a:p>
            <a:pPr lvl="2"/>
            <a:r>
              <a:rPr lang="en-US" dirty="0"/>
              <a:t>Salary Detail</a:t>
            </a:r>
          </a:p>
          <a:p>
            <a:pPr lvl="2"/>
            <a:r>
              <a:rPr lang="en-US" dirty="0"/>
              <a:t>Personnel Benefit Detail</a:t>
            </a:r>
          </a:p>
          <a:p>
            <a:pPr lvl="2"/>
            <a:r>
              <a:rPr lang="en-US" dirty="0"/>
              <a:t>Mileage Detail</a:t>
            </a:r>
          </a:p>
          <a:p>
            <a:pPr lvl="2"/>
            <a:r>
              <a:rPr lang="en-US" dirty="0"/>
              <a:t>Travel Detail</a:t>
            </a:r>
          </a:p>
          <a:p>
            <a:pPr lvl="2"/>
            <a:r>
              <a:rPr lang="en-US" dirty="0"/>
              <a:t>Direct Cost Detail</a:t>
            </a:r>
          </a:p>
          <a:p>
            <a:pPr lvl="2"/>
            <a:r>
              <a:rPr lang="en-US" dirty="0"/>
              <a:t>Profit Cost Detail</a:t>
            </a:r>
          </a:p>
          <a:p>
            <a:pPr lvl="2"/>
            <a:r>
              <a:rPr lang="en-US" dirty="0"/>
              <a:t>Participant Costs- Training</a:t>
            </a:r>
          </a:p>
          <a:p>
            <a:pPr lvl="2"/>
            <a:r>
              <a:rPr lang="en-US" dirty="0"/>
              <a:t>Participant Costs- Support</a:t>
            </a:r>
          </a:p>
          <a:p>
            <a:pPr lvl="2"/>
            <a:r>
              <a:rPr lang="en-US" dirty="0"/>
              <a:t>Participant Costs- Work Experience</a:t>
            </a:r>
          </a:p>
          <a:p>
            <a:pPr lvl="1"/>
            <a:r>
              <a:rPr lang="en-US" dirty="0"/>
              <a:t>Budget Summary, Detail and Narrative Instructions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6E0FB9-1BFF-4C1D-B799-887CE27BB9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95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E69F7-28A6-4C30-BF82-61DADFC36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 Cost Detail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A41532F-185C-40C8-99E2-99024E85598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93004301"/>
              </p:ext>
            </p:extLst>
          </p:nvPr>
        </p:nvGraphicFramePr>
        <p:xfrm>
          <a:off x="292100" y="1104900"/>
          <a:ext cx="5669671" cy="35623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{1E171933-4619-4E11-9A3F-F7608DF75F80}</a:tableStyleId>
              </a:tblPr>
              <a:tblGrid>
                <a:gridCol w="3757591">
                  <a:extLst>
                    <a:ext uri="{9D8B030D-6E8A-4147-A177-3AD203B41FA5}">
                      <a16:colId xmlns:a16="http://schemas.microsoft.com/office/drawing/2014/main" val="1536030473"/>
                    </a:ext>
                  </a:extLst>
                </a:gridCol>
                <a:gridCol w="1912080">
                  <a:extLst>
                    <a:ext uri="{9D8B030D-6E8A-4147-A177-3AD203B41FA5}">
                      <a16:colId xmlns:a16="http://schemas.microsoft.com/office/drawing/2014/main" val="1822900698"/>
                    </a:ext>
                  </a:extLst>
                </a:gridCol>
              </a:tblGrid>
              <a:tr h="273685">
                <a:tc>
                  <a:txBody>
                    <a:bodyPr/>
                    <a:lstStyle/>
                    <a:p>
                      <a:pPr marL="67945" marR="0">
                        <a:lnSpc>
                          <a:spcPts val="1290"/>
                        </a:lnSpc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Line Item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483" marR="76483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90"/>
                        </a:lnSpc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Amount Requested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483" marR="76483" marT="0" marB="0"/>
                </a:tc>
                <a:extLst>
                  <a:ext uri="{0D108BD9-81ED-4DB2-BD59-A6C34878D82A}">
                    <a16:rowId xmlns:a16="http://schemas.microsoft.com/office/drawing/2014/main" val="3091480901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marL="67945" marR="0">
                        <a:lnSpc>
                          <a:spcPts val="1290"/>
                        </a:lnSpc>
                        <a:spcBef>
                          <a:spcPts val="7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Materials &amp; Supplies (Non-Training Related)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483" marR="76483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90"/>
                        </a:lnSpc>
                        <a:spcBef>
                          <a:spcPts val="7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483" marR="76483" marT="0" marB="0"/>
                </a:tc>
                <a:extLst>
                  <a:ext uri="{0D108BD9-81ED-4DB2-BD59-A6C34878D82A}">
                    <a16:rowId xmlns:a16="http://schemas.microsoft.com/office/drawing/2014/main" val="539594612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67945" marR="0">
                        <a:lnSpc>
                          <a:spcPts val="1290"/>
                        </a:lnSpc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Telephone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483" marR="76483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90"/>
                        </a:lnSpc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483" marR="76483" marT="0" marB="0"/>
                </a:tc>
                <a:extLst>
                  <a:ext uri="{0D108BD9-81ED-4DB2-BD59-A6C34878D82A}">
                    <a16:rowId xmlns:a16="http://schemas.microsoft.com/office/drawing/2014/main" val="136087161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67945" marR="0">
                        <a:lnSpc>
                          <a:spcPts val="1290"/>
                        </a:lnSpc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Postage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483" marR="76483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90"/>
                        </a:lnSpc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483" marR="76483" marT="0" marB="0"/>
                </a:tc>
                <a:extLst>
                  <a:ext uri="{0D108BD9-81ED-4DB2-BD59-A6C34878D82A}">
                    <a16:rowId xmlns:a16="http://schemas.microsoft.com/office/drawing/2014/main" val="3227208650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67945" marR="0">
                        <a:lnSpc>
                          <a:spcPts val="1290"/>
                        </a:lnSpc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483" marR="76483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90"/>
                        </a:lnSpc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483" marR="76483" marT="0" marB="0"/>
                </a:tc>
                <a:extLst>
                  <a:ext uri="{0D108BD9-81ED-4DB2-BD59-A6C34878D82A}">
                    <a16:rowId xmlns:a16="http://schemas.microsoft.com/office/drawing/2014/main" val="3384175251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67945" marR="0">
                        <a:lnSpc>
                          <a:spcPts val="1290"/>
                        </a:lnSpc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Utilities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483" marR="76483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90"/>
                        </a:lnSpc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483" marR="76483" marT="0" marB="0"/>
                </a:tc>
                <a:extLst>
                  <a:ext uri="{0D108BD9-81ED-4DB2-BD59-A6C34878D82A}">
                    <a16:rowId xmlns:a16="http://schemas.microsoft.com/office/drawing/2014/main" val="1715978408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67945" marR="0">
                        <a:lnSpc>
                          <a:spcPts val="1290"/>
                        </a:lnSpc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Maintenance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483" marR="76483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90"/>
                        </a:lnSpc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483" marR="76483" marT="0" marB="0"/>
                </a:tc>
                <a:extLst>
                  <a:ext uri="{0D108BD9-81ED-4DB2-BD59-A6C34878D82A}">
                    <a16:rowId xmlns:a16="http://schemas.microsoft.com/office/drawing/2014/main" val="3518729218"/>
                  </a:ext>
                </a:extLst>
              </a:tr>
              <a:tr h="274955">
                <a:tc>
                  <a:txBody>
                    <a:bodyPr/>
                    <a:lstStyle/>
                    <a:p>
                      <a:pPr marL="67945" marR="0">
                        <a:lnSpc>
                          <a:spcPts val="1290"/>
                        </a:lnSpc>
                        <a:spcBef>
                          <a:spcPts val="7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Bond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483" marR="76483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90"/>
                        </a:lnSpc>
                        <a:spcBef>
                          <a:spcPts val="78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483" marR="76483" marT="0" marB="0"/>
                </a:tc>
                <a:extLst>
                  <a:ext uri="{0D108BD9-81ED-4DB2-BD59-A6C34878D82A}">
                    <a16:rowId xmlns:a16="http://schemas.microsoft.com/office/drawing/2014/main" val="748763681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67945" marR="0">
                        <a:lnSpc>
                          <a:spcPts val="1290"/>
                        </a:lnSpc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Advertising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483" marR="76483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90"/>
                        </a:lnSpc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483" marR="76483" marT="0" marB="0"/>
                </a:tc>
                <a:extLst>
                  <a:ext uri="{0D108BD9-81ED-4DB2-BD59-A6C34878D82A}">
                    <a16:rowId xmlns:a16="http://schemas.microsoft.com/office/drawing/2014/main" val="1218830485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67945" marR="0">
                        <a:lnSpc>
                          <a:spcPts val="1290"/>
                        </a:lnSpc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Audit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483" marR="76483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90"/>
                        </a:lnSpc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483" marR="76483" marT="0" marB="0"/>
                </a:tc>
                <a:extLst>
                  <a:ext uri="{0D108BD9-81ED-4DB2-BD59-A6C34878D82A}">
                    <a16:rowId xmlns:a16="http://schemas.microsoft.com/office/drawing/2014/main" val="883882432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67945" marR="0">
                        <a:lnSpc>
                          <a:spcPts val="1290"/>
                        </a:lnSpc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Other (Specify)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483" marR="76483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90"/>
                        </a:lnSpc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483" marR="76483" marT="0" marB="0"/>
                </a:tc>
                <a:extLst>
                  <a:ext uri="{0D108BD9-81ED-4DB2-BD59-A6C34878D82A}">
                    <a16:rowId xmlns:a16="http://schemas.microsoft.com/office/drawing/2014/main" val="1715744375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67945" marR="0">
                        <a:lnSpc>
                          <a:spcPts val="1290"/>
                        </a:lnSpc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Other (Specify)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483" marR="76483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90"/>
                        </a:lnSpc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483" marR="76483" marT="0" marB="0"/>
                </a:tc>
                <a:extLst>
                  <a:ext uri="{0D108BD9-81ED-4DB2-BD59-A6C34878D82A}">
                    <a16:rowId xmlns:a16="http://schemas.microsoft.com/office/drawing/2014/main" val="4267270278"/>
                  </a:ext>
                </a:extLst>
              </a:tr>
              <a:tr h="274955">
                <a:tc>
                  <a:txBody>
                    <a:bodyPr/>
                    <a:lstStyle/>
                    <a:p>
                      <a:pPr marL="67945" marR="0">
                        <a:lnSpc>
                          <a:spcPts val="1300"/>
                        </a:lnSpc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 Direct Costs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483" marR="76483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300"/>
                        </a:lnSpc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483" marR="76483" marT="0" marB="0"/>
                </a:tc>
                <a:extLst>
                  <a:ext uri="{0D108BD9-81ED-4DB2-BD59-A6C34878D82A}">
                    <a16:rowId xmlns:a16="http://schemas.microsoft.com/office/drawing/2014/main" val="2845281303"/>
                  </a:ext>
                </a:extLst>
              </a:tr>
            </a:tbl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785F78-0EB7-4F08-8F79-AA05ADD9A99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IWD will </a:t>
            </a:r>
            <a:r>
              <a:rPr lang="en-US" dirty="0" smtClean="0"/>
              <a:t>work with you to provide </a:t>
            </a:r>
            <a:r>
              <a:rPr lang="en-US" dirty="0"/>
              <a:t>estimates on these costs per center</a:t>
            </a:r>
          </a:p>
          <a:p>
            <a:pPr lvl="1"/>
            <a:r>
              <a:rPr lang="en-US" dirty="0"/>
              <a:t>Based on actual costs from current service providers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B6B0F6-9103-4394-BB9C-9E8C5367A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66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01092-339E-4CC7-9148-6ABCFA9BB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C- Assurances and Certifications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769A4-29A3-4F7D-8E94-7E1D03201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Signatory for bidding organization must sign attesting to these conditions.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5885B7-E177-40DD-8598-B485F8700C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52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C6238-A003-4992-9F9D-EB393AAA5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D- Evaluation Criteria- p. 45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CAE67-7A05-402E-ACC9-4C22D15FB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Evaluation of each proposal is based on the following</a:t>
            </a:r>
          </a:p>
          <a:p>
            <a:pPr lvl="1"/>
            <a:r>
              <a:rPr lang="en-US" sz="2600" dirty="0"/>
              <a:t>Ability of the program to help the {insert name here} meet performance goals</a:t>
            </a:r>
          </a:p>
          <a:p>
            <a:pPr lvl="1"/>
            <a:r>
              <a:rPr lang="en-US" sz="2600" dirty="0"/>
              <a:t>Reasonableness and affordability of the unit price</a:t>
            </a:r>
          </a:p>
          <a:p>
            <a:pPr lvl="1"/>
            <a:r>
              <a:rPr lang="en-US" sz="2600" dirty="0"/>
              <a:t>How well the program will collaborate with other organizations in the community</a:t>
            </a:r>
          </a:p>
          <a:p>
            <a:pPr lvl="1"/>
            <a:r>
              <a:rPr lang="en-US" sz="2600" dirty="0"/>
              <a:t>Organizational capacity and experience in providing programs for Adult and Dislocated Workers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1FFD53-A208-4372-B3EE-CA4524FBFC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1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A16A6-8125-4A69-BA3B-3EB6651D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Presenter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7647A5-8A9A-4AA1-8577-02BD359C1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Michelle McNertney</a:t>
            </a:r>
          </a:p>
          <a:p>
            <a:pPr lvl="1"/>
            <a:r>
              <a:rPr lang="en-US" dirty="0"/>
              <a:t>Michelle.mcnertney@iwd.iowa.gov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3C777-59B7-462B-9762-A89B3D38C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3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F4276C-A578-4192-AE01-C9174C9F8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20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187469-F06C-47C0-95C7-224DFD491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6543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8E8F7-F558-4382-B646-D10ACBE57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594FE0-7BCC-403E-B37A-307C3776A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Contact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810931-A77B-4A9E-9DC6-69D577D57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6700" y="1555423"/>
            <a:ext cx="7392988" cy="4654877"/>
          </a:xfrm>
        </p:spPr>
        <p:txBody>
          <a:bodyPr>
            <a:normAutofit/>
          </a:bodyPr>
          <a:lstStyle/>
          <a:p>
            <a:pPr lvl="3">
              <a:lnSpc>
                <a:spcPct val="250000"/>
              </a:lnSpc>
            </a:pPr>
            <a:r>
              <a:rPr lang="en-US" sz="2000" dirty="0">
                <a:hlinkClick r:id="rId2"/>
              </a:rPr>
              <a:t>WIOAgovernance@iwd.iowa.gov</a:t>
            </a:r>
            <a:endParaRPr lang="en-US" sz="2000" dirty="0"/>
          </a:p>
          <a:p>
            <a:pPr lvl="3">
              <a:lnSpc>
                <a:spcPct val="250000"/>
              </a:lnSpc>
            </a:pPr>
            <a:r>
              <a:rPr lang="en-US" sz="2000" dirty="0">
                <a:hlinkClick r:id="rId3"/>
              </a:rPr>
              <a:t>Michelle.mcnertney@iwd.iowa.gov</a:t>
            </a:r>
            <a:endParaRPr lang="en-US" sz="2000" dirty="0"/>
          </a:p>
          <a:p>
            <a:pPr lvl="3">
              <a:lnSpc>
                <a:spcPct val="250000"/>
              </a:lnSpc>
            </a:pPr>
            <a:r>
              <a:rPr lang="en-US" sz="2000" dirty="0">
                <a:hlinkClick r:id="rId4"/>
              </a:rPr>
              <a:t>Linda.rouse@iwd.iowa.gov</a:t>
            </a:r>
            <a:endParaRPr lang="en-US" sz="2000" dirty="0"/>
          </a:p>
          <a:p>
            <a:pPr lvl="3">
              <a:lnSpc>
                <a:spcPct val="250000"/>
              </a:lnSpc>
            </a:pPr>
            <a:r>
              <a:rPr lang="en-US" sz="2000" dirty="0"/>
              <a:t>Michael.witt@iwd.iowa.gov</a:t>
            </a:r>
          </a:p>
          <a:p>
            <a:pPr lvl="3">
              <a:lnSpc>
                <a:spcPct val="25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363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1DAD2-56C8-485C-8DE2-1164D1198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Office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9C375-7682-404C-900F-75430BD99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565" y="952722"/>
            <a:ext cx="11607800" cy="4952555"/>
          </a:xfrm>
          <a:solidFill>
            <a:schemeClr val="accent3"/>
          </a:solidFill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dirty="0"/>
              <a:t>Friday, May 15</a:t>
            </a:r>
          </a:p>
          <a:p>
            <a:pPr marL="0" indent="0" algn="ctr">
              <a:buNone/>
            </a:pPr>
            <a:r>
              <a:rPr lang="en-US" sz="6000" dirty="0"/>
              <a:t>12:00 pm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168E75-3EE9-4FF6-BB89-1BCF961642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356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9F5D26-3F13-4804-A42D-EBD3E00A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3F6CA-EEAA-44C4-A4C3-2E0905878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04712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A2B6A-7228-4516-84B0-983764D09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Office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0E4C6-4095-45DB-836E-B8CC4DB78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provide an opportunity for Chief Elected Officials (CEOs) to</a:t>
            </a:r>
          </a:p>
          <a:p>
            <a:pPr lvl="1"/>
            <a:r>
              <a:rPr lang="en-US" dirty="0"/>
              <a:t>Ask questions and seek clarification regarding their tasks within the Iowa workforce system transformation </a:t>
            </a:r>
          </a:p>
          <a:p>
            <a:pPr lvl="1"/>
            <a:r>
              <a:rPr lang="en-US" dirty="0"/>
              <a:t>Engage in dialogue with other CEOs and Iowa Workforce Development</a:t>
            </a:r>
          </a:p>
          <a:p>
            <a:r>
              <a:rPr lang="en-US" dirty="0"/>
              <a:t>To provide an opportunity for Iowa Workforce Development to</a:t>
            </a:r>
          </a:p>
          <a:p>
            <a:pPr lvl="1"/>
            <a:r>
              <a:rPr lang="en-US" dirty="0"/>
              <a:t>Provide guidance or explanation </a:t>
            </a:r>
            <a:r>
              <a:rPr lang="en-US"/>
              <a:t>on policies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D6C4B-B875-4725-A81C-7C8833D53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34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E278F04-E7F1-4E9E-AF04-F7CFD5F8B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Office Hours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4CB32BA-C003-40CA-88DE-7326310F5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Examine timeline and upcoming dates</a:t>
            </a:r>
          </a:p>
          <a:p>
            <a:r>
              <a:rPr lang="en-US" dirty="0"/>
              <a:t>Review Adult and Dislocated Worker Request for Proposal (RFP) template</a:t>
            </a:r>
          </a:p>
          <a:p>
            <a:r>
              <a:rPr lang="en-US" dirty="0"/>
              <a:t>Provide </a:t>
            </a:r>
            <a:r>
              <a:rPr lang="en-US" dirty="0" smtClean="0"/>
              <a:t>next steps for RFP templates</a:t>
            </a:r>
            <a:endParaRPr lang="en-US" dirty="0"/>
          </a:p>
          <a:p>
            <a:r>
              <a:rPr lang="en-US" dirty="0"/>
              <a:t>Answer questions regarding CEO Transformation key tasks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1BEF82-7E31-4E4A-84B0-BC7B087218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86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CA952-AB84-4BCB-93D6-C06559B97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CEO Key Deliverables/ Revised Timeline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9F7341-8DCD-4BFD-8E30-5BC0713F4D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6872" y="1292160"/>
            <a:ext cx="8858256" cy="44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1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E72094-7810-4347-A81B-17582BEFC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28558A-81F6-4707-9198-28FBD9AEE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Adult and Dislocated Worker Service Provider RFP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2AC730-F7FB-46AF-8B12-A16B312795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9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49BE5-ECC8-4E9C-B8D4-806C88B1A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know about the RFP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FF8B2-97DD-4713-8E2E-37CDE33F5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should be a joint task between the CEOs and the LWDB.</a:t>
            </a:r>
          </a:p>
          <a:p>
            <a:r>
              <a:rPr lang="en-US" dirty="0"/>
              <a:t>IWD Policy </a:t>
            </a:r>
            <a:r>
              <a:rPr lang="en-US" dirty="0"/>
              <a:t>1.4.8.1</a:t>
            </a:r>
            <a:r>
              <a:rPr lang="en-US" dirty="0" smtClean="0"/>
              <a:t> </a:t>
            </a:r>
            <a:r>
              <a:rPr lang="en-US" dirty="0"/>
              <a:t>requires that service providers for adult, dislocated worker and youth services be procured </a:t>
            </a:r>
            <a:r>
              <a:rPr lang="en-US" dirty="0" smtClean="0"/>
              <a:t>(current exception through 12/31/20)</a:t>
            </a:r>
            <a:endParaRPr lang="en-US" dirty="0"/>
          </a:p>
          <a:p>
            <a:r>
              <a:rPr lang="en-US" dirty="0"/>
              <a:t>You are not required to use this </a:t>
            </a:r>
            <a:r>
              <a:rPr lang="en-US" dirty="0" smtClean="0"/>
              <a:t>template</a:t>
            </a:r>
            <a:endParaRPr lang="en-US" dirty="0"/>
          </a:p>
          <a:p>
            <a:r>
              <a:rPr lang="en-US" dirty="0"/>
              <a:t>It is currently considered a draft, but we will remove the DRAFT watermark from it after this call and send the official version out to each CEO.</a:t>
            </a:r>
          </a:p>
          <a:p>
            <a:r>
              <a:rPr lang="en-US" dirty="0"/>
              <a:t>It was written generically and each LWDA will need to customize it. The sections which require customization are in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 smtClean="0"/>
              <a:t>.  (also remove SWDB logo and add yours)</a:t>
            </a:r>
          </a:p>
          <a:p>
            <a:r>
              <a:rPr lang="en-US" dirty="0" smtClean="0"/>
              <a:t>Best Practices are highlighted in text boxes throughout the document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91D3B5-4530-451C-A122-7E8C9CA3AE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4FE98-1A9B-4AC8-ADB2-5BB456B00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Sections of the RFP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340B5-36AE-48B3-86C3-D6E9B30B5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dirty="0"/>
              <a:t>Background and General Information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Procurement Process &amp; Requirements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Statement of Work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Proposal Guidelines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Terms and Conditions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Appendices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E06EA5-B7A7-4EC5-8066-00CDB29D69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34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AF26A-CDF8-4DF4-A1DF-24EE10FF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I- Background and General Information- page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3D4A1-0826-4747-B489-2774082D1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specific LWDB (local workforce development board) and LWDA (local workforce development) must be noted.</a:t>
            </a:r>
          </a:p>
          <a:p>
            <a:r>
              <a:rPr lang="en-US" dirty="0"/>
              <a:t>Start and stop dates of the work to be done.</a:t>
            </a:r>
          </a:p>
          <a:p>
            <a:r>
              <a:rPr lang="en-US" dirty="0"/>
              <a:t>Identify who is the contact person for the RFP</a:t>
            </a:r>
          </a:p>
          <a:p>
            <a:pPr lvl="1"/>
            <a:r>
              <a:rPr lang="en-US" dirty="0"/>
              <a:t>This will generally be the Executive Director of the LWDB. If a LWDB does not have a staff person, one person will need to be agreed upon.</a:t>
            </a:r>
          </a:p>
          <a:p>
            <a:r>
              <a:rPr lang="en-US" dirty="0"/>
              <a:t>Page 7- IWD will provide to the CLEO the estimated amount of adult and dislocated worker funding for the upcoming year. The amount available to a contractor for services must be noted in the box on page seven (7).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ED6EA0-A1DF-4B40-96BC-7F553C023B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80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WD - IOWA 2019">
      <a:dk1>
        <a:sysClr val="windowText" lastClr="000000"/>
      </a:dk1>
      <a:lt1>
        <a:sysClr val="window" lastClr="FFFFFF"/>
      </a:lt1>
      <a:dk2>
        <a:srgbClr val="00162E"/>
      </a:dk2>
      <a:lt2>
        <a:srgbClr val="F5F5F5"/>
      </a:lt2>
      <a:accent1>
        <a:srgbClr val="114257"/>
      </a:accent1>
      <a:accent2>
        <a:srgbClr val="0F6A6B"/>
      </a:accent2>
      <a:accent3>
        <a:srgbClr val="49A1A2"/>
      </a:accent3>
      <a:accent4>
        <a:srgbClr val="3E7951"/>
      </a:accent4>
      <a:accent5>
        <a:srgbClr val="5F6866"/>
      </a:accent5>
      <a:accent6>
        <a:srgbClr val="9DB4BC"/>
      </a:accent6>
      <a:hlink>
        <a:srgbClr val="367879"/>
      </a:hlink>
      <a:folHlink>
        <a:srgbClr val="465E6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EC44B77C2F60419748D09605BF5F9D" ma:contentTypeVersion="10" ma:contentTypeDescription="Create a new document." ma:contentTypeScope="" ma:versionID="59d4a77102c169d33c58bd634f668a54">
  <xsd:schema xmlns:xsd="http://www.w3.org/2001/XMLSchema" xmlns:xs="http://www.w3.org/2001/XMLSchema" xmlns:p="http://schemas.microsoft.com/office/2006/metadata/properties" xmlns:ns2="b9f8e4f9-63ae-441f-b00b-e601199620d9" xmlns:ns3="624333be-c2df-488e-96d3-e81a449f5856" targetNamespace="http://schemas.microsoft.com/office/2006/metadata/properties" ma:root="true" ma:fieldsID="996c5a9dd9028dceb5ba3cbdcb630003" ns2:_="" ns3:_="">
    <xsd:import namespace="b9f8e4f9-63ae-441f-b00b-e601199620d9"/>
    <xsd:import namespace="624333be-c2df-488e-96d3-e81a449f58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f8e4f9-63ae-441f-b00b-e601199620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4333be-c2df-488e-96d3-e81a449f585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AW xmlns="http://www.net-centric.com/PAWPP">
  <Shape xmlns="" ID="c5padY04Qo/p5POX4Byj7dtW0ds=" isBookmarkSet="no" Order="_x0032_" artifact="_x0031_" pdftag="_x005B_Artifact_x005D_" formula="no" inline="no" validate="no"/>
  <Shape xmlns="" ID="qcjhpeI6vzsy69Qy/7ut52u98Xc=" pdftag="Figure" isBookmarkSet="no" artifact="_x0031_" validate="no" Order="_x0031_"/>
  <Shape xmlns="" ID="HFPHH1uk7yFYBf8crUpqqjvPz9k=" pdftag="_x005B_Artifact_x005D_" isBookmarkSet="no"/>
  <Shape xmlns="" ID="y9mvF7PO5JAxdT3qUGMQvCf4dn4=" pdftag="" artifact="_x0031_" validate="no" Order="_x0034_"/>
  <Shape xmlns="" ID="HdFT3hQsnUe1p4fN34ZE4sgYj8o=" pdftag="" Order="_x0032_"/>
  <Shape xmlns="" ID="zEN3IO8+AA5Pdljep56AFpNm5pI=" pdftag="" artifact="_x0031_" validate="no" Order="_x0033_"/>
  <Shape xmlns="" ID="aY8u0io9m4wtWKaDtWLXXBxDOeY=" pdftag="" artifact="_x0031_" validate="no" Order="_x0031_"/>
  <Shape xmlns="" ID="yMKN5FQGMuupes5Zx+NGJQSdJc8=" pdftag="" artifact="_x0031_" validate="no" Order="_x0036_"/>
  <Shape xmlns="" ID="oS75AXO+oGr9mmYocY8m9TAIXNI=" pdftag="" Order="_x0034_"/>
  <Shape xmlns="" ID="+EJs2XWHZIMHZPbJGNVMM5dl1EE=" pdftag="" artifact="_x0031_" validate="no" Order="_x0035_"/>
  <Shape xmlns="" ID="+lMuN0D3FHzbWfqvaU1FaeOdDAU=" pdftag="" Order="_x0032_"/>
  <Shape xmlns="" ID="PLJOOUd0s3oN2nyZJ5c1N5IvAYk=" pdftag="" artifact="_x0031_" validate="no" Order="_x0033_"/>
  <Shape xmlns="" ID="TG1dlihJ9f8b4ayKhJiSsGckNaM=" pdftag="" artifact="_x0031_" validate="no" Order="_x0031_"/>
  <Shape xmlns="" ID="1CREDL4O7a1JdMDNDdKAk9VfWFA=" pdftag="" artifact="_x0031_" validate="no" Order="_x0038_"/>
  <Shape xmlns="" ID="LiGHqdyle7ofuBSamHmGAX+PgRw=" pdftag="" Order="_x0037_"/>
  <Shape xmlns="" ID="tAoQ+ge73Kl570o4mJ7s+SaW4ec=" pdftag="" artifact="_x0031_" validate="no" Order="_x0034_"/>
  <Shape xmlns="" ID="sFozpDV4nKYpyzboApmVNlsJlGw=" pdftag="" Order="_x0035_"/>
  <Shape xmlns="" ID="XouBzrGYzLThZhhj+eEvbfUFTPk=" pdftag="" artifact="_x0031_" validate="no" Order="_x0033_"/>
  <Shape xmlns="" ID="9SBoNEorAzc6ED/4AacvUmuwV6E=" pdftag="" Order="_x0035_"/>
  <Shape xmlns="" ID="PK+konKqFDaplHEayYKVmCseEb4=" pdftag="" artifact="_x0031_" validate="no" Order="_x0032_"/>
  <Shape xmlns="" ID="QAtT11nljrDpN05176i1Lzb8rJk=" pdftag="" artifact="_x0031_" validate="no" Order="_x0031_"/>
  <Shape xmlns="" ID="Ye5h5zLNo7Viw/H6ba1lHG1uqP4=" pdftag="" artifact="_x0031_" validate="no" Order="_x0033_"/>
  <Shape xmlns="" ID="o313nXevVqXd/tJOfpQRYDqXWOc=" pdftag="" Order="_x0032_" artifact="_x0031_" validate="no"/>
  <Shape xmlns="" ID="tg3o8EdJRGQm4AaefCNnwlOwzxk=" pdftag="" Order="_x0031_" artifact="_x0031_" validate="no"/>
  <Shape xmlns="" ID="qxaMLqStIJmNWBfiWk3foflqwQk=" pdftag="" Order="_x0034_"/>
  <Shape xmlns="" ID="sGh7MyKQTwa1gcSgHl7YnPeyxSk=" pdftag="" artifact="_x0031_" validate="no" Order="_x0033_"/>
  <Shape xmlns="" ID="cPih7z3D4rVTlikZ0vwf2rhcP6U=" pdftag="" Order="_x0032_" artifact="_x0031_" validate="no"/>
  <Shape xmlns="" ID="T1sDr2A/csA1fC2zZmbl2feJdjw=" pdftag="" Order="_x0031_" artifact="_x0031_" validate="no"/>
  <Shape xmlns="" ID="jDR/gBqutrEJblhGtiDmafAMq2M=" pdftag="" artifact="_x0031_" validate="no" Order="_x0033_"/>
  <Shape xmlns="" ID="ZS+TM7Pod51M/Ccaso9lYzlXd3Y=" pdftag="" Order="_x0032_" artifact="_x0031_" validate="no"/>
  <Shape xmlns="" ID="H8KugLz4HSxot1aCx9Z0TB0vo5I=" pdftag="" Order="_x0031_" artifact="_x0031_" validate="no"/>
  <Shape xmlns="" ID="6wBHMzQ3WkhhtFxo+7JXWfLe6Uw=" pdftag="" artifact="_x0031_" validate="no" Order="_x0033_"/>
  <Shape xmlns="" ID="3df7hnXgKdlYU+/lvtTtLSRyEz4=" pdftag="" Order="_x0032_"/>
  <Shape xmlns="" ID="azgaQxBrNxa4fXy9z0Ph8gIz768=" pdftag="" Order="_x0031_" artifact="_x0031_" validate="no"/>
  <Shape xmlns="" ID="SoAl1DmgmkCZRnxG3rur6RRWeBM=" pdftag="" artifact="_x0031_" validate="no" Order="_x0033_"/>
  <Shape xmlns="" ID="dPPXfWqUt2oz31FJIc7ZIAuj4/o=" pdftag="" Order="_x0032_"/>
  <Shape xmlns="" ID="tO5u+nqiJXKyqt3ONgKC+mtG+Es=" pdftag="" Order="_x0031_"/>
  <Shape xmlns="" ID="tpOQ5HCm7WfJPMqZ3uHgSBIIJoA=" pdftag="" Order="_x0031_" artifact="_x0031_" validate="no"/>
  <Shape xmlns="" ID="nT3M+WHR4l7sULfd/liKjxUiCkU=" pdftag="" Order="_x0032_" artifact="_x0031_" validate="no"/>
  <Shape xmlns="" ID="zZvbWBWt8Sja38LXkGELDa25T9s=" pdftag="" Order="_x0033_" artifact="_x0031_" validate="no"/>
  <Shape xmlns="" ID="YL/jN0k3ABgwZ8BQ9iaA5jOffXo=" pdftag="" Order="_x0035_"/>
  <Shape xmlns="" ID="4IszVhb+cRnWIhtSDEJyFlRQVHo=" pdftag="" artifact="_x0031_" validate="no" Order="_x0034_"/>
  <Shape xmlns="" ID="ZzKjo/2wuApD8fxD+mK/PX2qX2Q=" pdftag="" artifact="_x0031_" validate="no" Order="_x0036_"/>
  <Shape xmlns="" ID="c/Ps2u4YxooKZAVO1g/cpMrfSJE=" pdftag="" Order="_x0035_" artifact="_x0031_" validate="no"/>
  <Shape xmlns="" ID="BysHM3TJV37JOEPoUzO0sIUPUHs=" pdftag="" Order="_x0033_" artifact="_x0031_" validate="no"/>
  <Shape xmlns="" ID="HNc7OLelXXMp83cp6FafO6vdtBA=" pdftag="" Order="_x0034_" artifact="_x0031_" validate="no"/>
  <Shape xmlns="" ID="79LIAsIhlJSDPLjOIa5igyNoo+w=" pdftag="" Order="_x0032_" artifact="_x0031_" validate="no"/>
  <Shape xmlns="" ID="UJ73CuF5ygMPcacJpvU6DVhjlzs=" pdftag="" Order="_x0037_"/>
  <Shape xmlns="" ID="1TIPDqPRLUkEq3wt3vygu51ibY4=" pdftag="" Order="_x0031_" artifact="_x0031_" validate="no"/>
  <Shape xmlns="" ID="u37Vb18A/uMDl+VRHPAUWN2TiPM=" pdftag="" Order="_x0031_" artifact="_x0031_" validate="no"/>
  <Shape xmlns="" ID="/RHavkZB9NOJOW0mWkliksilFNY=" pdftag="" Order="_x0033_"/>
  <Shape xmlns="" ID="6yiZl/D8seR4JjtQuswN4VrlVHs=" pdftag="" artifact="_x0031_" validate="no" Order="_x0032_"/>
  <Shape xmlns="" ID="PBn9IfOI334xksOVXDpR+v54HB4=" pdftag="" Order="_x0032_"/>
  <Shape xmlns="" ID="aK31pvQSNFl7K3WuyijY+4XQm0g=" pdftag="" artifact="_x0031_" validate="no" Order="_x0031_"/>
  <Shape xmlns="" ID="au6cUImcKKHWsrT0bp6qeLievw0=" pdftag="" Order="_x0031_" artifact="_x0031_" validate="no"/>
  <Shape xmlns="" ID="vCLcXLeWU6HX2oee4drhPdGSz/M=" pdftag="" Order="_x0032_" artifact="_x0031_" validate="no"/>
  <Shape xmlns="" ID="J95r5wsXyocevwRIMODW1fFBsCY=" pdftag="" Order="_x0033_" artifact="_x0031_" validate="no"/>
  <Shape xmlns="" ID="iVt6vG/zTa4RVf+fbrKhPRD6V8E=" pdftag="" Order="_x0035_"/>
  <Shape xmlns="" ID="oQWvOS7yrVT94ctSzSXDK5l7+QE=" pdftag="" artifact="_x0031_" validate="no" Order="_x0034_"/>
  <Shape xmlns="" ID="0/NotbUDEhttOsZm1LcMj03mvLg=" pdftag="" Order="_x0031_" artifact="_x0031_" validate="no"/>
  <Shape xmlns="" ID="XPuvmSSZEaWVzOdsGq/19K2yhLs=" pdftag="" Order="_x0032_" artifact="_x0031_" validate="no"/>
  <Shape xmlns="" ID="p6bN+jTFZexCgbZPN8HnmfW6734=" pdftag="" Order="_x0033_" artifact="_x0031_" validate="no"/>
  <Shape xmlns="" ID="emeG9yQZXnndX0nel3shj9FGA1o=" pdftag="" Order="_x0035_"/>
  <Shape xmlns="" ID="Awk+GUQaSvA0sulBLSO76JMDxDg=" pdftag="" artifact="_x0031_" validate="no" Order="_x0034_"/>
  <Shape xmlns="" ID="XYSd1aou7LBQCbePh1K20y+osJU=" pdftag="" artifact="_x0031_" validate="no" Order="_x0032_"/>
  <Shape xmlns="" ID="uryj5W/r03sVh7zyDwweF5VtZAI=" pdftag="" Order="_x0031_"/>
  <Shape xmlns="" ID="g7cfATa1q/zW7voHH7PzDCOVJ2k=" pdftag="" Order="_x0033_"/>
  <Shape xmlns="" ID="eyErg3MzPAlfjNd++YNeDt3824g=" pdftag="" Order="_x0033_"/>
  <Shape xmlns="" ID="s04rRhfmWQaTg7+fGhFkrYEIdbY=" pdftag="" Order="_x0032_"/>
  <Shape xmlns="" ID="8Z9IhT4lCXJrabNe03wA+c+ARIw=" pdftag="" Order="_x0031_"/>
  <Shape xmlns="" ID="Lxl6bgdfNKIukFwq+i1W+1R7eS8=" pdftag="" Order="_x0034_"/>
  <Shape xmlns="" ID="IvmbdP4mkwH25ixlqkXACBA2bOA=" pdftag="" Order="_x0031_"/>
  <Shape xmlns="" ID="QNLYDXVx1L+gkqZ9BbK9ROk8nUU=" pdftag="" Order="_x0032_"/>
  <SubText xmlns="" ID="c5padY04Qo/p5POX4Byj7dtW0ds=" ActualText=""/>
  <Shape xmlns="" ID="h0tAZmY5m2wkW4oPW3VD7YxUWL8=" isBookmarkSet="no" Order="_x0031_" formula="no" inline="no" artifact="_x0031_" pdftag="_x005B_Artifact_x005D_" validate="no"/>
  <Shape xmlns="" ID="DbZaIXBtACpfHf/igmY3HcNd4tY=" pdftag="Figure" isBookmarkSet="no" artifact="_x0031_" validate="no" Order="_x0031_"/>
  <Shape xmlns="" ID="xCLYYxbRayu1sK87DHwK4LKuxro=" pdftag="" artifact="_x0031_" validate="no" Order="_x0031_"/>
  <Shape xmlns="" ID="QZfVvshyfi1HRhZBkffzTr9uJpo=" pdftag="" artifact="_x0031_" validate="no" Order="_x0033_"/>
  <Shape xmlns="" ID="qGgSnq8NMYBHwtIZTzvqWD6hTwk=" pdftag="" artifact="_x0031_" validate="no" Order="_x0031_"/>
  <Shape xmlns="" ID="hI8VhNUH/pezRQM3nThdbemCo08=" pdftag="" artifact="_x0031_" validate="no" Order="_x0033_"/>
  <Shape xmlns="" ID="yonhJJoqBmjqRbFBKxAQJxqgqK4=" pdftag="" artifact="_x0031_" validate="no" Order="_x0035_"/>
  <Shape xmlns="" ID="QGSxxdfmppr6xeGAroT6Fl9q4xY=" pdftag="" artifact="_x0031_" validate="no" Order="_x0031_"/>
  <Shape xmlns="" ID="EnLnWHgX5zHhPjEZYJzwtFQzluI=" pdftag="" artifact="_x0031_" validate="no" Order="_x0032_"/>
  <Shape xmlns="" ID="ceUTwHUfVh1ENOUkMZlJxujWFqs=" pdftag="" artifact="_x0031_" validate="no" Order="_x0033_"/>
  <Shape xmlns="" ID="exiP+PKuB86I2bBys1PPB3hoL2s=" pdftag="" artifact="_x0031_" validate="no" Order="_x0034_"/>
  <Shape xmlns="" ID="Ep+hdHvFFehw+79RF4QjCwFhoGw=" pdftag="" artifact="_x0031_" validate="no" Order="_x0031_"/>
  <Shape xmlns="" ID="8utQfbxTnTy2X3NRz4lv3GgWquQ=" pdftag="" artifact="_x0031_" validate="no" Order="_x0032_"/>
  <Shape xmlns="" ID="dtwhnybpMO+wPNifyZsgTfB+EwU=" pdftag="" artifact="_x0031_" validate="no" Order="_x0031_"/>
  <Shape xmlns="" ID="MPNOOxaOgcWxW2uFYdtV4mCvMYs=" pdftag="" artifact="_x0031_" validate="no" Order="_x0032_"/>
  <Shape xmlns="" ID="dkgFS1qQew6LzXLUuFyDSfipifQ=" pdftag="" artifact="_x0031_" validate="no" Order="_x0031_"/>
  <Shape xmlns="" ID="3/LCxQ4mwCRIyqVJRxbPTyRvhJI=" pdftag="" artifact="_x0031_" validate="no" Order="_x0032_"/>
  <Shape xmlns="" ID="yEjLnQDPqLyomcUH5uIQdA3EHnM=" pdftag="" artifact="_x0031_" validate="no" Order="_x0031_"/>
  <Shape xmlns="" ID="vsuDd+3hTP0TPx6H1TxpdmRjgZ4=" pdftag="" artifact="_x0031_" validate="no" Order="_x0031_"/>
  <Shape xmlns="" ID="L4o359N6tt1v7GnrSDyNmxVM8P8=" pdftag="" artifact="_x0031_" validate="no" Order="_x0032_"/>
  <Shape xmlns="" ID="SMUauTwePoto4zUBZXRq7220+Tw=" pdftag="" artifact="_x0031_" validate="no" Order="_x0033_"/>
  <Shape xmlns="" ID="7VUFpVeAi1s6pC7qVEejsSt2/Cs=" pdftag="" artifact="_x0031_" validate="no" Order="_x0031_"/>
  <Shape xmlns="" ID="465Y/I0dJQAh53MRX1r67R5mgbc=" pdftag="" artifact="_x0031_" validate="no" Order="_x0032_"/>
  <Shape xmlns="" ID="iKLnCWpgWKI/CvIzCfRyFpUkDi8=" pdftag="" artifact="_x0031_" validate="no" Order="_x0034_"/>
  <Shape xmlns="" ID="Cvv1VT7FHlg3pEn2S9mI3x4bC3g=" pdftag="" artifact="_x0031_" validate="no" Order="_x0033_"/>
  <Shape xmlns="" ID="U0aElbRjorJ+DDCI05FAOSO+ncI=" pdftag="" artifact="_x0031_" validate="no" Order="_x0035_"/>
  <Shape xmlns="" ID="srsYumJLTpvzB9MpV4MIcvxht8M=" pdftag="" artifact="_x0031_" validate="no" Order="_x0031_"/>
  <Shape xmlns="" ID="8jzmbKW8Va5oxpGD9dPhU1qq3Y8=" pdftag="" artifact="_x0031_" validate="no" Order="_x0031_"/>
  <Shape xmlns="" ID="De4dZ5UDiTVKVM0qyoBdnsTBqtA=" pdftag="" artifact="_x0031_" validate="no" Order="_x0032_"/>
  <Shape xmlns="" ID="T2BSFmsELzcVpCEcdlsPRxrOrzY=" pdftag="" artifact="_x0031_" validate="no" Order="_x0033_"/>
  <Shape xmlns="" ID="EWDstv6+bEGT+A0gu8DkiYE19dE=" pdftag="" artifact="_x0031_" validate="no" Order="_x0031_"/>
  <Shape xmlns="" ID="7NEabCNiu5QwNcxKLM15Vh/rQBc=" pdftag="" artifact="_x0031_" validate="no" Order="_x0032_"/>
  <Shape xmlns="" ID="AJeRa/vxRWMIAhV2IWKpR8RnYcE=" pdftag="" artifact="_x0031_" validate="no" Order="_x0033_"/>
  <SubText xmlns="" ID="h0tAZmY5m2wkW4oPW3VD7YxUWL8=" ActualText=""/>
  <Shape xmlns="" ID="x/Ma+/X3CdFwlgzI8uc+IA2a5mE=" pdftag="" artifact="_x0031_" validate="no" formula="no" inline="no" Order="_x0031_"/>
  <Shape xmlns="" ID="+fY+FsICFzQJtCqj5XpxkFTCntk=" pdftag="" artifact="_x0031_" validate="no" Order="_x0032_"/>
  <Shape xmlns="" ID="c9R9QJCWQ/nQBKe2PdecNXLPUAY=" pdftag="" Order="_x0033_"/>
  <Shape xmlns="" ID="i5ws9SSIwXmqzSYwwZMOnzeVlow=" pdftag="" artifact="_x0031_" validate="no" Order="_x0034_"/>
  <Shape xmlns="" ID="hkzXP551kX94e+zK9CBN/lddVF4=" pdftag="" artifact="_x0031_" validate="no" Order="_x0036_"/>
  <Shape xmlns="" ID="uwHNv/hK676BKnblOCN1/3Pr1lM=" pdftag="" Order="_x0037_"/>
</PAW>
</file>

<file path=customXml/itemProps1.xml><?xml version="1.0" encoding="utf-8"?>
<ds:datastoreItem xmlns:ds="http://schemas.openxmlformats.org/officeDocument/2006/customXml" ds:itemID="{210B9C8B-864C-4ADB-A34E-73C58142ED8A}">
  <ds:schemaRefs>
    <ds:schemaRef ds:uri="http://purl.org/dc/elements/1.1/"/>
    <ds:schemaRef ds:uri="http://schemas.microsoft.com/office/2006/metadata/properties"/>
    <ds:schemaRef ds:uri="b9f8e4f9-63ae-441f-b00b-e601199620d9"/>
    <ds:schemaRef ds:uri="http://schemas.openxmlformats.org/package/2006/metadata/core-properties"/>
    <ds:schemaRef ds:uri="http://purl.org/dc/terms/"/>
    <ds:schemaRef ds:uri="624333be-c2df-488e-96d3-e81a449f5856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990DC3B-86D0-422F-807F-0147DE8B9A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f8e4f9-63ae-441f-b00b-e601199620d9"/>
    <ds:schemaRef ds:uri="624333be-c2df-488e-96d3-e81a449f58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6B9F3DC-AA66-4690-8684-2CA3181D9D3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9DE9E3C-D54D-447D-BADB-EC31FEAA8F63}">
  <ds:schemaRefs>
    <ds:schemaRef ds:uri="http://www.net-centric.com/PAWPP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4423</TotalTime>
  <Words>951</Words>
  <Application>Microsoft Office PowerPoint</Application>
  <PresentationFormat>Widescreen</PresentationFormat>
  <Paragraphs>157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Calibri</vt:lpstr>
      <vt:lpstr>Times New Roman</vt:lpstr>
      <vt:lpstr>Wingdings 3</vt:lpstr>
      <vt:lpstr>Arial</vt:lpstr>
      <vt:lpstr>Wingdings</vt:lpstr>
      <vt:lpstr>Office Theme</vt:lpstr>
      <vt:lpstr>CEO Office Hours </vt:lpstr>
      <vt:lpstr>Today’s Presenter</vt:lpstr>
      <vt:lpstr>Purpose of Office Hours</vt:lpstr>
      <vt:lpstr>Objectives of Office Hours</vt:lpstr>
      <vt:lpstr>CEO Key Deliverables/ Revised Timeline</vt:lpstr>
      <vt:lpstr>Adult and Dislocated Worker Service Provider RFP</vt:lpstr>
      <vt:lpstr>Things to know about the RFP</vt:lpstr>
      <vt:lpstr>Sections of the RFP</vt:lpstr>
      <vt:lpstr>Section I- Background and General Information- page 5</vt:lpstr>
      <vt:lpstr>Section II- Procurement Process &amp; Requirements- page 8 </vt:lpstr>
      <vt:lpstr>Section III- Statement of Work- p. 12</vt:lpstr>
      <vt:lpstr>Subcontractors</vt:lpstr>
      <vt:lpstr>Section IV- Proposal Guidelines- p. 26</vt:lpstr>
      <vt:lpstr>Section V- Terms and Conditions- p. 34</vt:lpstr>
      <vt:lpstr>Appendices </vt:lpstr>
      <vt:lpstr>Appendix B- Budget Sheets</vt:lpstr>
      <vt:lpstr>Direct Cost Detail</vt:lpstr>
      <vt:lpstr>Appendix C- Assurances and Certifications</vt:lpstr>
      <vt:lpstr>Appendix D- Evaluation Criteria- p. 45</vt:lpstr>
      <vt:lpstr>Questions?</vt:lpstr>
      <vt:lpstr>Contact </vt:lpstr>
      <vt:lpstr>Next Office Hours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Robbins</dc:creator>
  <cp:lastModifiedBy>McNertney, Michelle</cp:lastModifiedBy>
  <cp:revision>81</cp:revision>
  <dcterms:created xsi:type="dcterms:W3CDTF">2019-06-27T13:48:43Z</dcterms:created>
  <dcterms:modified xsi:type="dcterms:W3CDTF">2020-05-02T14:32:27Z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0x010100E9EC44B77C2F60419748D09605BF5F9D</vt:lpwstr>
  </property>
</Properties>
</file>